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0" r:id="rId5"/>
    <p:sldId id="261" r:id="rId6"/>
    <p:sldId id="262" r:id="rId7"/>
    <p:sldId id="274" r:id="rId8"/>
    <p:sldId id="275" r:id="rId9"/>
    <p:sldId id="276" r:id="rId10"/>
    <p:sldId id="264" r:id="rId11"/>
    <p:sldId id="266" r:id="rId12"/>
    <p:sldId id="267" r:id="rId13"/>
    <p:sldId id="268" r:id="rId14"/>
    <p:sldId id="277" r:id="rId15"/>
    <p:sldId id="263" r:id="rId16"/>
    <p:sldId id="269" r:id="rId17"/>
    <p:sldId id="279" r:id="rId18"/>
    <p:sldId id="270" r:id="rId19"/>
    <p:sldId id="273" r:id="rId20"/>
    <p:sldId id="272" r:id="rId21"/>
    <p:sldId id="271" r:id="rId22"/>
    <p:sldId id="278" r:id="rId23"/>
    <p:sldId id="280" r:id="rId24"/>
    <p:sldId id="290" r:id="rId25"/>
    <p:sldId id="281" r:id="rId26"/>
    <p:sldId id="291" r:id="rId27"/>
    <p:sldId id="282" r:id="rId28"/>
    <p:sldId id="292" r:id="rId29"/>
    <p:sldId id="283" r:id="rId30"/>
    <p:sldId id="293" r:id="rId31"/>
    <p:sldId id="284" r:id="rId32"/>
    <p:sldId id="294" r:id="rId33"/>
    <p:sldId id="285" r:id="rId34"/>
    <p:sldId id="295" r:id="rId35"/>
    <p:sldId id="286" r:id="rId36"/>
    <p:sldId id="296" r:id="rId37"/>
    <p:sldId id="287" r:id="rId38"/>
    <p:sldId id="297" r:id="rId39"/>
    <p:sldId id="288" r:id="rId40"/>
    <p:sldId id="298" r:id="rId41"/>
    <p:sldId id="289" r:id="rId42"/>
    <p:sldId id="299" r:id="rId43"/>
    <p:sldId id="25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-24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5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5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3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9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D706E1-68E2-4D0E-876A-0AB295545FCF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1545403-26A1-4E70-859C-FCCD30D7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ofN1xX6u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1: </a:t>
            </a:r>
            <a:r>
              <a:rPr lang="en-GB" dirty="0"/>
              <a:t>Adding, subtracting, multiplying and dividing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operations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29" y="2594237"/>
            <a:ext cx="3525838" cy="3537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400" y="2578100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Name each of these symbols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25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166" y="498045"/>
            <a:ext cx="10058400" cy="40507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Give an example of an everyday situation where you would use each of these symbols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599" y="3594771"/>
            <a:ext cx="2718467" cy="2727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9425" y="55354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0408" y="58148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6555" y="317967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94066" y="365716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38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symbol is missing?</a:t>
            </a:r>
            <a:endParaRPr lang="en-GB" dirty="0"/>
          </a:p>
        </p:txBody>
      </p:sp>
      <p:pic>
        <p:nvPicPr>
          <p:cNvPr id="4098" name="Picture 2" descr="http://www.lucyandmaeve.com/images/punctuation/equals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4" y="2378075"/>
            <a:ext cx="5178425" cy="3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Equals is the most important symbol in physics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It can only be used when two things are definitely completely equal!</a:t>
            </a:r>
          </a:p>
          <a:p>
            <a:endParaRPr lang="en-US" sz="3200" dirty="0"/>
          </a:p>
          <a:p>
            <a:r>
              <a:rPr lang="en-US" sz="3200" dirty="0" smtClean="0"/>
              <a:t>If two things are almost equal then they are not equal!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54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answer?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6643"/>
          <a:stretch/>
        </p:blipFill>
        <p:spPr>
          <a:xfrm>
            <a:off x="3373437" y="2093976"/>
            <a:ext cx="5109621" cy="161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300" y="5118100"/>
            <a:ext cx="5471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Is it 14? Or is it 9.45?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246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math in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Order of operations</a:t>
            </a:r>
          </a:p>
          <a:p>
            <a:endParaRPr lang="en-US" sz="3200" dirty="0"/>
          </a:p>
          <a:p>
            <a:r>
              <a:rPr lang="en-US" sz="3200" dirty="0" smtClean="0"/>
              <a:t>BIDMAS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458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BIDMAS Stands for…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Brackets</a:t>
            </a:r>
          </a:p>
          <a:p>
            <a:r>
              <a:rPr lang="en-US" sz="3600" dirty="0" smtClean="0"/>
              <a:t>Indices (Don’t worry about this one for now)</a:t>
            </a:r>
          </a:p>
          <a:p>
            <a:r>
              <a:rPr lang="en-US" sz="3600" dirty="0" smtClean="0"/>
              <a:t>Division</a:t>
            </a:r>
          </a:p>
          <a:p>
            <a:r>
              <a:rPr lang="en-US" sz="3600" dirty="0" smtClean="0"/>
              <a:t>Multiplication</a:t>
            </a:r>
          </a:p>
          <a:p>
            <a:r>
              <a:rPr lang="en-US" sz="3600" dirty="0" smtClean="0"/>
              <a:t>Addition</a:t>
            </a:r>
          </a:p>
          <a:p>
            <a:r>
              <a:rPr lang="en-US" sz="3600" dirty="0" smtClean="0"/>
              <a:t>Subtraction</a:t>
            </a:r>
          </a:p>
          <a:p>
            <a:endParaRPr lang="en-US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900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your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 to show all steps in a Physics calculation</a:t>
            </a:r>
          </a:p>
          <a:p>
            <a:r>
              <a:rPr lang="en-US" dirty="0" smtClean="0"/>
              <a:t>Set your work out like this: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7400" y="3298305"/>
                <a:ext cx="2922275" cy="2769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5+99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÷11</m:t>
                    </m:r>
                  </m:oMath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endParaRPr lang="en-US" sz="3600" dirty="0" smtClean="0"/>
              </a:p>
              <a:p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 + 9</a:t>
                </a:r>
              </a:p>
              <a:p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14</a:t>
                </a:r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298305"/>
                <a:ext cx="2922275" cy="2769989"/>
              </a:xfrm>
              <a:prstGeom prst="rect">
                <a:avLst/>
              </a:prstGeom>
              <a:blipFill rotWithShape="0">
                <a:blip r:embed="rId2"/>
                <a:stretch>
                  <a:fillRect l="-9603" b="-92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553200" y="5689600"/>
            <a:ext cx="775337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03037" y="5689600"/>
            <a:ext cx="1002663" cy="78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7" y="941387"/>
            <a:ext cx="2697163" cy="364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0" y="1212360"/>
            <a:ext cx="2336800" cy="62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50" y="1835640"/>
            <a:ext cx="2286000" cy="52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150" y="2529796"/>
            <a:ext cx="2082800" cy="470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150" y="3169156"/>
            <a:ext cx="2641600" cy="559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950" y="3728836"/>
            <a:ext cx="2235200" cy="585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650" y="1256880"/>
            <a:ext cx="2641600" cy="534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950" y="1899240"/>
            <a:ext cx="2590800" cy="39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5650" y="2529796"/>
            <a:ext cx="2387600" cy="559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5650" y="3130788"/>
            <a:ext cx="2235200" cy="483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5650" y="3728836"/>
            <a:ext cx="2438400" cy="636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57627" y="51580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10769" y="51580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10159" y="504942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6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266700"/>
            <a:ext cx="8377238" cy="6322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0159" y="504942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2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2772"/>
            <a:ext cx="10058400" cy="405079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400" b="1" u="sng" dirty="0"/>
              <a:t>Level 4</a:t>
            </a:r>
            <a:endParaRPr lang="en-GB" sz="24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Sort numbers based on their values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Give an example of where each skill would be needed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Calculate numerical answers using BIDMASS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4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253249"/>
            <a:ext cx="8710613" cy="6604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10159" y="504942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28587"/>
            <a:ext cx="9097666" cy="6729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0159" y="504942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4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48" y="0"/>
            <a:ext cx="10058400" cy="1609344"/>
          </a:xfrm>
        </p:spPr>
        <p:txBody>
          <a:bodyPr/>
          <a:lstStyle/>
          <a:p>
            <a:r>
              <a:rPr lang="en-US" dirty="0" smtClean="0"/>
              <a:t>Tennis </a:t>
            </a:r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48" y="1753108"/>
            <a:ext cx="10715752" cy="4050792"/>
          </a:xfrm>
        </p:spPr>
        <p:txBody>
          <a:bodyPr>
            <a:noAutofit/>
          </a:bodyPr>
          <a:lstStyle/>
          <a:p>
            <a:r>
              <a:rPr lang="en-US" sz="2800" dirty="0" smtClean="0"/>
              <a:t>Two teams</a:t>
            </a:r>
          </a:p>
          <a:p>
            <a:endParaRPr lang="en-US" sz="2800" dirty="0"/>
          </a:p>
          <a:p>
            <a:r>
              <a:rPr lang="en-US" sz="2800" dirty="0" smtClean="0"/>
              <a:t>A Question ball is served to a team with 20 seconds to answer</a:t>
            </a:r>
          </a:p>
          <a:p>
            <a:endParaRPr lang="en-US" sz="2800" dirty="0" smtClean="0"/>
          </a:p>
          <a:p>
            <a:r>
              <a:rPr lang="en-US" sz="2800" dirty="0" smtClean="0"/>
              <a:t>If you get it right, the question ball is returned to the other team</a:t>
            </a:r>
          </a:p>
          <a:p>
            <a:endParaRPr lang="en-US" sz="2800" dirty="0"/>
          </a:p>
          <a:p>
            <a:r>
              <a:rPr lang="en-US" sz="2800" dirty="0" smtClean="0"/>
              <a:t>If you get it wrong, the other team a point</a:t>
            </a:r>
          </a:p>
          <a:p>
            <a:endParaRPr lang="en-US" sz="2800" dirty="0"/>
          </a:p>
          <a:p>
            <a:r>
              <a:rPr lang="en-US" sz="2800" dirty="0" smtClean="0"/>
              <a:t>Tennis scoring system: 15, 30, 40, game</a:t>
            </a:r>
            <a:endParaRPr lang="en-GB" sz="2800" dirty="0"/>
          </a:p>
        </p:txBody>
      </p:sp>
      <p:pic>
        <p:nvPicPr>
          <p:cNvPr id="1026" name="Picture 2" descr="http://www.cartoonaday.com/images/cartoons/2010/09/us-open-tennis-fire-598x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01600"/>
            <a:ext cx="56959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481012"/>
            <a:ext cx="9803411" cy="56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481012"/>
            <a:ext cx="9803411" cy="56276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60500" y="41148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382587"/>
            <a:ext cx="10044870" cy="57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382587"/>
            <a:ext cx="10044870" cy="572611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93800" y="29845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474662"/>
            <a:ext cx="10243060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474662"/>
            <a:ext cx="10243060" cy="5761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3300" y="41275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50837"/>
            <a:ext cx="10123488" cy="58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Power of 10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3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50837"/>
            <a:ext cx="10123488" cy="58392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70000" y="51181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76237"/>
            <a:ext cx="9932988" cy="56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76237"/>
            <a:ext cx="9932988" cy="56068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81100" y="39370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325437"/>
            <a:ext cx="10396538" cy="59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325437"/>
            <a:ext cx="10396538" cy="59845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81100" y="41529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" y="357187"/>
            <a:ext cx="10234613" cy="57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7" y="357187"/>
            <a:ext cx="10234613" cy="5720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55700" y="50927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2" y="388937"/>
            <a:ext cx="10269538" cy="57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2" y="388937"/>
            <a:ext cx="10269538" cy="57223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55700" y="30480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147637"/>
            <a:ext cx="10142538" cy="58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Mathematicians are like the company that makes the paints and paint brushes</a:t>
            </a:r>
            <a:endParaRPr lang="en-GB" sz="2800" dirty="0"/>
          </a:p>
        </p:txBody>
      </p:sp>
      <p:pic>
        <p:nvPicPr>
          <p:cNvPr id="1026" name="Picture 2" descr="http://salempaint.net/wp-content/uploads/2008/04/salempaint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68" y="2964147"/>
            <a:ext cx="3177560" cy="32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147637"/>
            <a:ext cx="10142538" cy="58005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17600" y="38862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7" y="300037"/>
            <a:ext cx="10399713" cy="58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" y="300037"/>
            <a:ext cx="10399713" cy="58073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55700" y="5054600"/>
            <a:ext cx="800100" cy="800100"/>
          </a:xfrm>
          <a:prstGeom prst="ellipse">
            <a:avLst/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2772"/>
            <a:ext cx="10058400" cy="4050792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400" b="1" u="sng" dirty="0"/>
              <a:t>Level 4</a:t>
            </a:r>
            <a:endParaRPr lang="en-GB" sz="24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Sort numbers based on their values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Give an example of where each skill would be needed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b="1" u="sng" dirty="0"/>
              <a:t>Level 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Calculate numerical answers using BIDMASS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026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2282772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3522860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nicci.co.uk/wp-content/uploads/2014/04/ti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4" y="4728926"/>
            <a:ext cx="785308" cy="7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physmath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Physicists are </a:t>
            </a:r>
          </a:p>
          <a:p>
            <a:pPr marL="0" indent="0">
              <a:buNone/>
            </a:pPr>
            <a:r>
              <a:rPr lang="en-US" sz="3200" dirty="0" smtClean="0"/>
              <a:t>the artists!</a:t>
            </a:r>
            <a:endParaRPr lang="en-GB" sz="3200" dirty="0"/>
          </a:p>
        </p:txBody>
      </p:sp>
      <p:pic>
        <p:nvPicPr>
          <p:cNvPr id="2050" name="Picture 2" descr="http://i.guim.co.uk/static/w-470/h--/q-95/sys-images/Guardian/Pix/pictures/2012/6/13/1339607202412/Margaret-Wertheim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95" y="1289304"/>
            <a:ext cx="6925007" cy="41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theatlantic.com/static/mt/assets/science/black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" y="540108"/>
            <a:ext cx="10669741" cy="59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9333"/>
          <a:stretch/>
        </p:blipFill>
        <p:spPr>
          <a:xfrm>
            <a:off x="165400" y="959710"/>
            <a:ext cx="4648199" cy="65537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62025" y="896773"/>
            <a:ext cx="7029975" cy="6350071"/>
            <a:chOff x="5162025" y="540743"/>
            <a:chExt cx="7029975" cy="63500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36051"/>
            <a:stretch/>
          </p:blipFill>
          <p:spPr>
            <a:xfrm>
              <a:off x="5162025" y="540743"/>
              <a:ext cx="7017086" cy="63172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86750" y="1028700"/>
              <a:ext cx="3892361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86750" y="2240557"/>
              <a:ext cx="3892361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99639" y="3608043"/>
              <a:ext cx="3892361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99639" y="4797179"/>
              <a:ext cx="3892361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6750" y="6166914"/>
              <a:ext cx="3892361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5400" y="363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12930" y="1875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5" y="100370"/>
            <a:ext cx="10668001" cy="8593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899587" y="723900"/>
            <a:ext cx="78963" cy="6134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99" y="399418"/>
            <a:ext cx="11188701" cy="6308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400" y="363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22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49" y="498045"/>
            <a:ext cx="10442377" cy="5962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400" y="3638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72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139</TotalTime>
  <Words>298</Words>
  <Application>Microsoft Office PowerPoint</Application>
  <PresentationFormat>Custom</PresentationFormat>
  <Paragraphs>81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Wood Type</vt:lpstr>
      <vt:lpstr>Physmath</vt:lpstr>
      <vt:lpstr>Learning outcomes</vt:lpstr>
      <vt:lpstr>Power of ten</vt:lpstr>
      <vt:lpstr>Physmath</vt:lpstr>
      <vt:lpstr>physmath</vt:lpstr>
      <vt:lpstr>PowerPoint Presentation</vt:lpstr>
      <vt:lpstr>PowerPoint Presentation</vt:lpstr>
      <vt:lpstr>PowerPoint Presentation</vt:lpstr>
      <vt:lpstr>PowerPoint Presentation</vt:lpstr>
      <vt:lpstr>Math operations</vt:lpstr>
      <vt:lpstr>PowerPoint Presentation</vt:lpstr>
      <vt:lpstr>Which symbol is missing?</vt:lpstr>
      <vt:lpstr>Equals is the most important symbol in physics </vt:lpstr>
      <vt:lpstr>What’s the answer?</vt:lpstr>
      <vt:lpstr>Using math in physics</vt:lpstr>
      <vt:lpstr>BIDMAS Stands for…</vt:lpstr>
      <vt:lpstr>Showing your working</vt:lpstr>
      <vt:lpstr>PowerPoint Presentation</vt:lpstr>
      <vt:lpstr>PowerPoint Presentation</vt:lpstr>
      <vt:lpstr>PowerPoint Presentation</vt:lpstr>
      <vt:lpstr>PowerPoint Presentation</vt:lpstr>
      <vt:lpstr>Tennis physmath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PHysmath</dc:title>
  <dc:creator>Perry, Chris</dc:creator>
  <cp:lastModifiedBy>Jackson, Andrew</cp:lastModifiedBy>
  <cp:revision>22</cp:revision>
  <dcterms:created xsi:type="dcterms:W3CDTF">2015-05-07T05:42:25Z</dcterms:created>
  <dcterms:modified xsi:type="dcterms:W3CDTF">2015-06-29T09:30:49Z</dcterms:modified>
</cp:coreProperties>
</file>