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-600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6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5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D706E1-68E2-4D0E-876A-0AB295545FCF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Physmath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2</a:t>
            </a:r>
            <a:r>
              <a:rPr lang="en-US" dirty="0" smtClean="0"/>
              <a:t>: </a:t>
            </a:r>
            <a:r>
              <a:rPr lang="en-GB" dirty="0"/>
              <a:t>Fractions and percentages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Fraction who own </a:t>
            </a:r>
            <a:r>
              <a:rPr lang="en-US" sz="2800" dirty="0" err="1" smtClean="0"/>
              <a:t>Playstations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Fraction who own Xboxes:</a:t>
            </a:r>
          </a:p>
          <a:p>
            <a:endParaRPr lang="en-US" sz="2800" dirty="0" smtClean="0"/>
          </a:p>
          <a:p>
            <a:r>
              <a:rPr lang="en-US" sz="2800" dirty="0" smtClean="0"/>
              <a:t>Fraction who own both: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Fraction who don’t own a console:</a:t>
            </a:r>
          </a:p>
          <a:p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83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Percentage who own </a:t>
            </a:r>
            <a:r>
              <a:rPr lang="en-US" sz="2800" dirty="0" err="1" smtClean="0"/>
              <a:t>Playstations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Percentage who own Xboxes:</a:t>
            </a:r>
          </a:p>
          <a:p>
            <a:endParaRPr lang="en-US" sz="2800" dirty="0" smtClean="0"/>
          </a:p>
          <a:p>
            <a:r>
              <a:rPr lang="en-US" sz="2800" dirty="0" smtClean="0"/>
              <a:t>Percentage who own both: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Percentage who don’t own a console:</a:t>
            </a:r>
          </a:p>
          <a:p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92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pairs, Write your own yes or no question!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01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go around the classroom and collect data from other students to answer your questions</a:t>
            </a:r>
          </a:p>
          <a:p>
            <a:endParaRPr lang="en-US" sz="2800" dirty="0"/>
          </a:p>
          <a:p>
            <a:r>
              <a:rPr lang="en-US" sz="2800" dirty="0" smtClean="0"/>
              <a:t>Now find the fraction and percentages for your question</a:t>
            </a:r>
          </a:p>
          <a:p>
            <a:endParaRPr lang="en-US" sz="2800" dirty="0"/>
          </a:p>
          <a:p>
            <a:r>
              <a:rPr lang="en-US" sz="2800" dirty="0" smtClean="0"/>
              <a:t>Add your data to the table on the next slide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863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44845"/>
              </p:ext>
            </p:extLst>
          </p:nvPr>
        </p:nvGraphicFramePr>
        <p:xfrm>
          <a:off x="319315" y="748694"/>
          <a:ext cx="1145045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000"/>
                <a:gridCol w="1070293"/>
                <a:gridCol w="1032193"/>
                <a:gridCol w="1865630"/>
                <a:gridCol w="1827530"/>
                <a:gridCol w="1129030"/>
                <a:gridCol w="10337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of 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 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%of  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%of No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28" y="1168269"/>
            <a:ext cx="11347303" cy="3621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314" y="240920"/>
            <a:ext cx="8229601" cy="48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8" y="1081022"/>
            <a:ext cx="11919859" cy="39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31" y="1517654"/>
            <a:ext cx="11335539" cy="382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81" y="1531989"/>
            <a:ext cx="11221038" cy="379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77" y="391872"/>
            <a:ext cx="11373705" cy="560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62" y="261257"/>
            <a:ext cx="11384310" cy="569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Sort fractions and percentages based on their values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Match fractions and percentages of equal value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Calculate fractions and percentages for real situations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4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Sort fractions and percentages based on their values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Match fractions and percentages of equal value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/>
              <a:t> Calculate fractions and percentages for real situations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02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2282772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3522860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4728926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2" y="309789"/>
            <a:ext cx="10428514" cy="644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13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 to decimals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028" y="2093976"/>
            <a:ext cx="5264631" cy="1897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5200" y="5062164"/>
            <a:ext cx="8157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 Math they’ll show you a fancy way to do this. In Physics, we’ll use a calculator!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320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 to decimals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428" y="2093976"/>
            <a:ext cx="5264631" cy="1897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1543" y="4484915"/>
            <a:ext cx="11640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Convert each of these into a decimal value by dividing the top by the bottom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624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fractions to decimals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428" y="2093976"/>
            <a:ext cx="5264631" cy="1897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172" y="4499429"/>
            <a:ext cx="1164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1.33                      1.5                           0.91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11514" y="5750551"/>
            <a:ext cx="910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Can you put these in ascending order?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037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43" t="1869" r="4918" b="1943"/>
          <a:stretch/>
        </p:blipFill>
        <p:spPr>
          <a:xfrm>
            <a:off x="6388484" y="159655"/>
            <a:ext cx="5803516" cy="54718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57" t="1555" r="7512" b="1530"/>
          <a:stretch/>
        </p:blipFill>
        <p:spPr>
          <a:xfrm>
            <a:off x="159657" y="79827"/>
            <a:ext cx="5778337" cy="56315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125028" y="79827"/>
            <a:ext cx="0" cy="65967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451" y="575324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7693" y="575324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40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convert a decimal to a percentage, you just times by 100 and add a % sign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252" y="3875532"/>
            <a:ext cx="4819650" cy="2324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9848" y="4847771"/>
            <a:ext cx="357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Convert these to percentages!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876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scenario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8" y="2382665"/>
            <a:ext cx="10058400" cy="4050792"/>
          </a:xfrm>
        </p:spPr>
        <p:txBody>
          <a:bodyPr>
            <a:noAutofit/>
          </a:bodyPr>
          <a:lstStyle/>
          <a:p>
            <a:r>
              <a:rPr lang="en-US" sz="2800" dirty="0" smtClean="0"/>
              <a:t>Put your hand up if you only have a </a:t>
            </a:r>
            <a:r>
              <a:rPr lang="en-US" sz="2800" dirty="0" err="1" smtClean="0"/>
              <a:t>Playstation</a:t>
            </a:r>
            <a:r>
              <a:rPr lang="en-US" sz="2800" dirty="0" smtClean="0"/>
              <a:t> in your house</a:t>
            </a:r>
          </a:p>
          <a:p>
            <a:endParaRPr lang="en-US" sz="2800" dirty="0"/>
          </a:p>
          <a:p>
            <a:r>
              <a:rPr lang="en-US" sz="2800" dirty="0" smtClean="0"/>
              <a:t>Put your hand up if you only have an Xbox in your house</a:t>
            </a:r>
          </a:p>
          <a:p>
            <a:endParaRPr lang="en-US" sz="2800" dirty="0" smtClean="0"/>
          </a:p>
          <a:p>
            <a:r>
              <a:rPr lang="en-US" sz="2800" dirty="0" smtClean="0"/>
              <a:t>Put your hand up if you have both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Put your hand up if you don’t have a </a:t>
            </a:r>
            <a:r>
              <a:rPr lang="en-US" sz="2800" dirty="0" err="1" smtClean="0"/>
              <a:t>Playstation</a:t>
            </a:r>
            <a:r>
              <a:rPr lang="en-US" sz="2800" dirty="0" smtClean="0"/>
              <a:t> or Xbox at your house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0011228" y="3614925"/>
            <a:ext cx="972457" cy="983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1041163" y="5715290"/>
            <a:ext cx="972457" cy="983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665105" y="4597978"/>
            <a:ext cx="972457" cy="983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252858" y="484632"/>
            <a:ext cx="248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numbers here!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583057" y="844078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778709" y="2146026"/>
            <a:ext cx="972457" cy="983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1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131</TotalTime>
  <Words>324</Words>
  <Application>Microsoft Office PowerPoint</Application>
  <PresentationFormat>Custom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Wood Type</vt:lpstr>
      <vt:lpstr>Physmath</vt:lpstr>
      <vt:lpstr>Learning outcomes</vt:lpstr>
      <vt:lpstr>PowerPoint Presentation</vt:lpstr>
      <vt:lpstr>Converting fractions to decimals</vt:lpstr>
      <vt:lpstr>Converting fractions to decimals</vt:lpstr>
      <vt:lpstr>Converting fractions to decimals</vt:lpstr>
      <vt:lpstr>PowerPoint Presentation</vt:lpstr>
      <vt:lpstr>percentages</vt:lpstr>
      <vt:lpstr>Real life scenario questions</vt:lpstr>
      <vt:lpstr>fractions</vt:lpstr>
      <vt:lpstr>Percentage</vt:lpstr>
      <vt:lpstr>In pairs, Write your own yes or no question!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PHysmath</dc:title>
  <dc:creator>Perry, Chris</dc:creator>
  <cp:lastModifiedBy>Jackson, Andrew</cp:lastModifiedBy>
  <cp:revision>16</cp:revision>
  <dcterms:created xsi:type="dcterms:W3CDTF">2015-05-07T05:42:25Z</dcterms:created>
  <dcterms:modified xsi:type="dcterms:W3CDTF">2015-06-30T08:48:38Z</dcterms:modified>
</cp:coreProperties>
</file>