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55" name="Shape 5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8" name="Shape 6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This is the Markscheme and planning tool I use with year 7, and 8 using the national curriculum levels.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07" name="Shape 7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This is the Markscheme and planning tool I use with year 7, and 8 using the national curriculum levels. With some prompts for lower ability groups.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 258"/>
          <p:cNvGrpSpPr/>
          <p:nvPr/>
        </p:nvGrpSpPr>
        <p:grpSpPr>
          <a:xfrm>
            <a:off x="2872205" y="356322"/>
            <a:ext cx="9796220" cy="7737764"/>
            <a:chOff x="0" y="0"/>
            <a:chExt cx="9796218" cy="7737763"/>
          </a:xfrm>
        </p:grpSpPr>
        <p:grpSp>
          <p:nvGrpSpPr>
            <p:cNvPr id="128" name="Group 128"/>
            <p:cNvGrpSpPr/>
            <p:nvPr/>
          </p:nvGrpSpPr>
          <p:grpSpPr>
            <a:xfrm>
              <a:off x="2081358" y="1000601"/>
              <a:ext cx="1345637" cy="1009228"/>
              <a:chOff x="0" y="0"/>
              <a:chExt cx="1345635" cy="1009226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0"/>
                <a:ext cx="1345636" cy="1009227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483587" y="441536"/>
                <a:ext cx="324145" cy="189231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242" name="Group 242"/>
            <p:cNvGrpSpPr/>
            <p:nvPr/>
          </p:nvGrpSpPr>
          <p:grpSpPr>
            <a:xfrm>
              <a:off x="0" y="-1"/>
              <a:ext cx="9796219" cy="7737765"/>
              <a:chOff x="0" y="0"/>
              <a:chExt cx="9796218" cy="7737763"/>
            </a:xfrm>
          </p:grpSpPr>
          <p:grpSp>
            <p:nvGrpSpPr>
              <p:cNvPr id="231" name="Group 231"/>
              <p:cNvGrpSpPr/>
              <p:nvPr/>
            </p:nvGrpSpPr>
            <p:grpSpPr>
              <a:xfrm>
                <a:off x="0" y="-1"/>
                <a:ext cx="9777951" cy="7737765"/>
                <a:chOff x="0" y="0"/>
                <a:chExt cx="9777950" cy="7737763"/>
              </a:xfrm>
            </p:grpSpPr>
            <p:grpSp>
              <p:nvGrpSpPr>
                <p:cNvPr id="131" name="Group 131"/>
                <p:cNvGrpSpPr/>
                <p:nvPr/>
              </p:nvGrpSpPr>
              <p:grpSpPr>
                <a:xfrm>
                  <a:off x="2440631" y="1444365"/>
                  <a:ext cx="5119424" cy="3772415"/>
                  <a:chOff x="0" y="0"/>
                  <a:chExt cx="5119423" cy="3772414"/>
                </a:xfrm>
              </p:grpSpPr>
              <p:sp>
                <p:nvSpPr>
                  <p:cNvPr id="129" name="Shape 129"/>
                  <p:cNvSpPr/>
                  <p:nvPr/>
                </p:nvSpPr>
                <p:spPr>
                  <a:xfrm>
                    <a:off x="0" y="0"/>
                    <a:ext cx="5119424" cy="3772415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AF273E"/>
                      </a:gs>
                      <a:gs pos="100000">
                        <a:srgbClr val="000000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130" name="Shape 130"/>
                  <p:cNvSpPr/>
                  <p:nvPr/>
                </p:nvSpPr>
                <p:spPr>
                  <a:xfrm>
                    <a:off x="1955518" y="1380237"/>
                    <a:ext cx="1015467" cy="712042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AF273E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30" name="Group 230"/>
                <p:cNvGrpSpPr/>
                <p:nvPr/>
              </p:nvGrpSpPr>
              <p:grpSpPr>
                <a:xfrm>
                  <a:off x="0" y="-1"/>
                  <a:ext cx="9777951" cy="7737765"/>
                  <a:chOff x="0" y="0"/>
                  <a:chExt cx="9777950" cy="7737763"/>
                </a:xfrm>
              </p:grpSpPr>
              <p:grpSp>
                <p:nvGrpSpPr>
                  <p:cNvPr id="134" name="Group 134"/>
                  <p:cNvGrpSpPr/>
                  <p:nvPr/>
                </p:nvGrpSpPr>
                <p:grpSpPr>
                  <a:xfrm>
                    <a:off x="5323760" y="2953910"/>
                    <a:ext cx="3626849" cy="3884342"/>
                    <a:chOff x="0" y="0"/>
                    <a:chExt cx="3626848" cy="3884340"/>
                  </a:xfrm>
                </p:grpSpPr>
                <p:sp>
                  <p:nvSpPr>
                    <p:cNvPr id="132" name="Shape 132"/>
                    <p:cNvSpPr/>
                    <p:nvPr/>
                  </p:nvSpPr>
                  <p:spPr>
                    <a:xfrm rot="2711884">
                      <a:off x="-256146" y="993444"/>
                      <a:ext cx="3023544" cy="5365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33" name="Shape 133"/>
                    <p:cNvSpPr/>
                    <p:nvPr/>
                  </p:nvSpPr>
                  <p:spPr>
                    <a:xfrm rot="2711884">
                      <a:off x="1951807" y="2589470"/>
                      <a:ext cx="1612221" cy="848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37" name="Group 137"/>
                  <p:cNvGrpSpPr/>
                  <p:nvPr/>
                </p:nvGrpSpPr>
                <p:grpSpPr>
                  <a:xfrm>
                    <a:off x="5358939" y="2708693"/>
                    <a:ext cx="4312144" cy="3579107"/>
                    <a:chOff x="0" y="0"/>
                    <a:chExt cx="4312143" cy="3579105"/>
                  </a:xfrm>
                </p:grpSpPr>
                <p:sp>
                  <p:nvSpPr>
                    <p:cNvPr id="135" name="Shape 135"/>
                    <p:cNvSpPr/>
                    <p:nvPr/>
                  </p:nvSpPr>
                  <p:spPr>
                    <a:xfrm rot="2104081">
                      <a:off x="-117348" y="859787"/>
                      <a:ext cx="3181445" cy="59669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36" name="Shape 136"/>
                    <p:cNvSpPr/>
                    <p:nvPr/>
                  </p:nvSpPr>
                  <p:spPr>
                    <a:xfrm rot="2104081">
                      <a:off x="2497582" y="2233706"/>
                      <a:ext cx="1697655" cy="94332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40" name="Group 140"/>
                  <p:cNvGrpSpPr/>
                  <p:nvPr/>
                </p:nvGrpSpPr>
                <p:grpSpPr>
                  <a:xfrm>
                    <a:off x="5342971" y="2590361"/>
                    <a:ext cx="4392407" cy="2816925"/>
                    <a:chOff x="0" y="0"/>
                    <a:chExt cx="4392405" cy="2816924"/>
                  </a:xfrm>
                </p:grpSpPr>
                <p:sp>
                  <p:nvSpPr>
                    <p:cNvPr id="138" name="Shape 138"/>
                    <p:cNvSpPr/>
                    <p:nvPr/>
                  </p:nvSpPr>
                  <p:spPr>
                    <a:xfrm rot="1582914">
                      <a:off x="-42404" y="649225"/>
                      <a:ext cx="3044646" cy="52275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39" name="Shape 139"/>
                    <p:cNvSpPr/>
                    <p:nvPr/>
                  </p:nvSpPr>
                  <p:spPr>
                    <a:xfrm rot="1582914">
                      <a:off x="2669497" y="1675017"/>
                      <a:ext cx="1624451" cy="82389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43" name="Group 143"/>
                  <p:cNvGrpSpPr/>
                  <p:nvPr/>
                </p:nvGrpSpPr>
                <p:grpSpPr>
                  <a:xfrm>
                    <a:off x="5331448" y="2456687"/>
                    <a:ext cx="4446503" cy="2269374"/>
                    <a:chOff x="0" y="0"/>
                    <a:chExt cx="4446501" cy="2269373"/>
                  </a:xfrm>
                </p:grpSpPr>
                <p:sp>
                  <p:nvSpPr>
                    <p:cNvPr id="141" name="Shape 141"/>
                    <p:cNvSpPr/>
                    <p:nvPr/>
                  </p:nvSpPr>
                  <p:spPr>
                    <a:xfrm rot="1080363">
                      <a:off x="17011" y="440476"/>
                      <a:ext cx="2941170" cy="5760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42" name="Shape 142"/>
                    <p:cNvSpPr/>
                    <p:nvPr/>
                  </p:nvSpPr>
                  <p:spPr>
                    <a:xfrm rot="1080363">
                      <a:off x="2773824" y="1138506"/>
                      <a:ext cx="1570418" cy="910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46" name="Group 146"/>
                  <p:cNvGrpSpPr/>
                  <p:nvPr/>
                </p:nvGrpSpPr>
                <p:grpSpPr>
                  <a:xfrm>
                    <a:off x="5385374" y="2327475"/>
                    <a:ext cx="4173145" cy="1410023"/>
                    <a:chOff x="0" y="0"/>
                    <a:chExt cx="4173144" cy="1410021"/>
                  </a:xfrm>
                </p:grpSpPr>
                <p:sp>
                  <p:nvSpPr>
                    <p:cNvPr id="144" name="Shape 144"/>
                    <p:cNvSpPr/>
                    <p:nvPr/>
                  </p:nvSpPr>
                  <p:spPr>
                    <a:xfrm rot="463793">
                      <a:off x="23770" y="179791"/>
                      <a:ext cx="2709664" cy="5365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45" name="Shape 145"/>
                    <p:cNvSpPr/>
                    <p:nvPr/>
                  </p:nvSpPr>
                  <p:spPr>
                    <a:xfrm rot="463793">
                      <a:off x="2676129" y="470178"/>
                      <a:ext cx="1446667" cy="84639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49" name="Group 149"/>
                  <p:cNvGrpSpPr/>
                  <p:nvPr/>
                </p:nvGrpSpPr>
                <p:grpSpPr>
                  <a:xfrm>
                    <a:off x="5449558" y="2231346"/>
                    <a:ext cx="3773790" cy="625692"/>
                    <a:chOff x="0" y="0"/>
                    <a:chExt cx="3773789" cy="625690"/>
                  </a:xfrm>
                </p:grpSpPr>
                <p:sp>
                  <p:nvSpPr>
                    <p:cNvPr id="147" name="Shape 147"/>
                    <p:cNvSpPr/>
                    <p:nvPr/>
                  </p:nvSpPr>
                  <p:spPr>
                    <a:xfrm rot="21515819">
                      <a:off x="4241" y="53561"/>
                      <a:ext cx="2462375" cy="3765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48" name="Shape 148"/>
                    <p:cNvSpPr/>
                    <p:nvPr/>
                  </p:nvSpPr>
                  <p:spPr>
                    <a:xfrm rot="21515819">
                      <a:off x="2452518" y="16000"/>
                      <a:ext cx="1314201" cy="5936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52" name="Group 152"/>
                  <p:cNvGrpSpPr/>
                  <p:nvPr/>
                </p:nvGrpSpPr>
                <p:grpSpPr>
                  <a:xfrm>
                    <a:off x="5362202" y="1505111"/>
                    <a:ext cx="3353181" cy="1113790"/>
                    <a:chOff x="0" y="0"/>
                    <a:chExt cx="3353179" cy="1113789"/>
                  </a:xfrm>
                </p:grpSpPr>
                <p:sp>
                  <p:nvSpPr>
                    <p:cNvPr id="150" name="Shape 150"/>
                    <p:cNvSpPr/>
                    <p:nvPr/>
                  </p:nvSpPr>
                  <p:spPr>
                    <a:xfrm rot="20797423">
                      <a:off x="13433" y="498954"/>
                      <a:ext cx="2162470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51" name="Shape 151"/>
                    <p:cNvSpPr/>
                    <p:nvPr/>
                  </p:nvSpPr>
                  <p:spPr>
                    <a:xfrm rot="20797423">
                      <a:off x="2147310" y="125532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55" name="Group 155"/>
                  <p:cNvGrpSpPr/>
                  <p:nvPr/>
                </p:nvGrpSpPr>
                <p:grpSpPr>
                  <a:xfrm>
                    <a:off x="904510" y="3169626"/>
                    <a:ext cx="3625095" cy="3882589"/>
                    <a:chOff x="0" y="0"/>
                    <a:chExt cx="3625094" cy="3882587"/>
                  </a:xfrm>
                </p:grpSpPr>
                <p:sp>
                  <p:nvSpPr>
                    <p:cNvPr id="153" name="Shape 153"/>
                    <p:cNvSpPr/>
                    <p:nvPr/>
                  </p:nvSpPr>
                  <p:spPr>
                    <a:xfrm flipH="1" rot="18888116">
                      <a:off x="857696" y="993444"/>
                      <a:ext cx="3023545" cy="5365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54" name="Shape 154"/>
                    <p:cNvSpPr/>
                    <p:nvPr/>
                  </p:nvSpPr>
                  <p:spPr>
                    <a:xfrm flipH="1" rot="18888116">
                      <a:off x="62821" y="2587716"/>
                      <a:ext cx="1612220" cy="84814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58" name="Group 158"/>
                  <p:cNvGrpSpPr/>
                  <p:nvPr/>
                </p:nvGrpSpPr>
                <p:grpSpPr>
                  <a:xfrm>
                    <a:off x="106867" y="3019115"/>
                    <a:ext cx="4312144" cy="3579107"/>
                    <a:chOff x="0" y="0"/>
                    <a:chExt cx="4312143" cy="3579105"/>
                  </a:xfrm>
                </p:grpSpPr>
                <p:sp>
                  <p:nvSpPr>
                    <p:cNvPr id="156" name="Shape 156"/>
                    <p:cNvSpPr/>
                    <p:nvPr/>
                  </p:nvSpPr>
                  <p:spPr>
                    <a:xfrm flipH="1" rot="19495919">
                      <a:off x="1248047" y="859787"/>
                      <a:ext cx="3181444" cy="59669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57" name="Shape 157"/>
                    <p:cNvSpPr/>
                    <p:nvPr/>
                  </p:nvSpPr>
                  <p:spPr>
                    <a:xfrm flipH="1" rot="19495919">
                      <a:off x="116906" y="2233706"/>
                      <a:ext cx="1697655" cy="94332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61" name="Group 161"/>
                  <p:cNvGrpSpPr/>
                  <p:nvPr/>
                </p:nvGrpSpPr>
                <p:grpSpPr>
                  <a:xfrm>
                    <a:off x="42573" y="2900782"/>
                    <a:ext cx="4392407" cy="2816926"/>
                    <a:chOff x="0" y="0"/>
                    <a:chExt cx="4392405" cy="2816924"/>
                  </a:xfrm>
                </p:grpSpPr>
                <p:sp>
                  <p:nvSpPr>
                    <p:cNvPr id="159" name="Shape 159"/>
                    <p:cNvSpPr/>
                    <p:nvPr/>
                  </p:nvSpPr>
                  <p:spPr>
                    <a:xfrm flipH="1" rot="20017086">
                      <a:off x="1390163" y="649225"/>
                      <a:ext cx="3044646" cy="52275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60" name="Shape 160"/>
                    <p:cNvSpPr/>
                    <p:nvPr/>
                  </p:nvSpPr>
                  <p:spPr>
                    <a:xfrm flipH="1" rot="20017086">
                      <a:off x="98458" y="1675017"/>
                      <a:ext cx="1624451" cy="82389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64" name="Group 164"/>
                  <p:cNvGrpSpPr/>
                  <p:nvPr/>
                </p:nvGrpSpPr>
                <p:grpSpPr>
                  <a:xfrm>
                    <a:off x="0" y="2767109"/>
                    <a:ext cx="4446502" cy="2269375"/>
                    <a:chOff x="0" y="0"/>
                    <a:chExt cx="4446501" cy="2269373"/>
                  </a:xfrm>
                </p:grpSpPr>
                <p:sp>
                  <p:nvSpPr>
                    <p:cNvPr id="162" name="Shape 162"/>
                    <p:cNvSpPr/>
                    <p:nvPr/>
                  </p:nvSpPr>
                  <p:spPr>
                    <a:xfrm flipH="1" rot="20519637">
                      <a:off x="1488320" y="440476"/>
                      <a:ext cx="2941170" cy="5760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63" name="Shape 163"/>
                    <p:cNvSpPr/>
                    <p:nvPr/>
                  </p:nvSpPr>
                  <p:spPr>
                    <a:xfrm flipH="1" rot="20519637">
                      <a:off x="102260" y="1138506"/>
                      <a:ext cx="1570418" cy="910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67" name="Group 167"/>
                  <p:cNvGrpSpPr/>
                  <p:nvPr/>
                </p:nvGrpSpPr>
                <p:grpSpPr>
                  <a:xfrm>
                    <a:off x="219431" y="2637897"/>
                    <a:ext cx="4173146" cy="1410023"/>
                    <a:chOff x="0" y="0"/>
                    <a:chExt cx="4173144" cy="1410021"/>
                  </a:xfrm>
                </p:grpSpPr>
                <p:sp>
                  <p:nvSpPr>
                    <p:cNvPr id="165" name="Shape 165"/>
                    <p:cNvSpPr/>
                    <p:nvPr/>
                  </p:nvSpPr>
                  <p:spPr>
                    <a:xfrm flipH="1" rot="21136207">
                      <a:off x="1439710" y="179791"/>
                      <a:ext cx="2709665" cy="5365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66" name="Shape 166"/>
                    <p:cNvSpPr/>
                    <p:nvPr/>
                  </p:nvSpPr>
                  <p:spPr>
                    <a:xfrm flipH="1" rot="21136207">
                      <a:off x="50348" y="470178"/>
                      <a:ext cx="1446668" cy="84639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70" name="Group 170"/>
                  <p:cNvGrpSpPr/>
                  <p:nvPr/>
                </p:nvGrpSpPr>
                <p:grpSpPr>
                  <a:xfrm>
                    <a:off x="554602" y="2541768"/>
                    <a:ext cx="3773791" cy="625691"/>
                    <a:chOff x="0" y="0"/>
                    <a:chExt cx="3773789" cy="625690"/>
                  </a:xfrm>
                </p:grpSpPr>
                <p:sp>
                  <p:nvSpPr>
                    <p:cNvPr id="168" name="Shape 168"/>
                    <p:cNvSpPr/>
                    <p:nvPr/>
                  </p:nvSpPr>
                  <p:spPr>
                    <a:xfrm flipH="1" rot="84181">
                      <a:off x="1307174" y="53561"/>
                      <a:ext cx="2462375" cy="3765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69" name="Shape 169"/>
                    <p:cNvSpPr/>
                    <p:nvPr/>
                  </p:nvSpPr>
                  <p:spPr>
                    <a:xfrm flipH="1" rot="84181">
                      <a:off x="7071" y="16000"/>
                      <a:ext cx="1314201" cy="5936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73" name="Group 173"/>
                  <p:cNvGrpSpPr/>
                  <p:nvPr/>
                </p:nvGrpSpPr>
                <p:grpSpPr>
                  <a:xfrm>
                    <a:off x="1062568" y="1815533"/>
                    <a:ext cx="3353180" cy="1113790"/>
                    <a:chOff x="0" y="0"/>
                    <a:chExt cx="3353179" cy="1113789"/>
                  </a:xfrm>
                </p:grpSpPr>
                <p:sp>
                  <p:nvSpPr>
                    <p:cNvPr id="171" name="Shape 171"/>
                    <p:cNvSpPr/>
                    <p:nvPr/>
                  </p:nvSpPr>
                  <p:spPr>
                    <a:xfrm flipH="1" rot="802577">
                      <a:off x="1177276" y="498954"/>
                      <a:ext cx="2162470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72" name="Shape 172"/>
                    <p:cNvSpPr/>
                    <p:nvPr/>
                  </p:nvSpPr>
                  <p:spPr>
                    <a:xfrm flipH="1" rot="802577">
                      <a:off x="52021" y="125532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76" name="Group 176"/>
                  <p:cNvGrpSpPr/>
                  <p:nvPr/>
                </p:nvGrpSpPr>
                <p:grpSpPr>
                  <a:xfrm>
                    <a:off x="1242151" y="1409990"/>
                    <a:ext cx="3296818" cy="1534788"/>
                    <a:chOff x="0" y="0"/>
                    <a:chExt cx="3296816" cy="1534787"/>
                  </a:xfrm>
                </p:grpSpPr>
                <p:sp>
                  <p:nvSpPr>
                    <p:cNvPr id="174" name="Shape 174"/>
                    <p:cNvSpPr/>
                    <p:nvPr/>
                  </p:nvSpPr>
                  <p:spPr>
                    <a:xfrm flipH="1" rot="1277472">
                      <a:off x="1141022" y="785088"/>
                      <a:ext cx="2162470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75" name="Shape 175"/>
                    <p:cNvSpPr/>
                    <p:nvPr/>
                  </p:nvSpPr>
                  <p:spPr>
                    <a:xfrm flipH="1" rot="1277472">
                      <a:off x="66838" y="189520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79" name="Group 179"/>
                  <p:cNvGrpSpPr/>
                  <p:nvPr/>
                </p:nvGrpSpPr>
                <p:grpSpPr>
                  <a:xfrm>
                    <a:off x="1630830" y="833999"/>
                    <a:ext cx="3076167" cy="2137655"/>
                    <a:chOff x="0" y="0"/>
                    <a:chExt cx="3076165" cy="2137653"/>
                  </a:xfrm>
                </p:grpSpPr>
                <p:sp>
                  <p:nvSpPr>
                    <p:cNvPr id="177" name="Shape 177"/>
                    <p:cNvSpPr/>
                    <p:nvPr/>
                  </p:nvSpPr>
                  <p:spPr>
                    <a:xfrm flipH="1" rot="2028409">
                      <a:off x="993660" y="1197604"/>
                      <a:ext cx="2162471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78" name="Shape 178"/>
                    <p:cNvSpPr/>
                    <p:nvPr/>
                  </p:nvSpPr>
                  <p:spPr>
                    <a:xfrm flipH="1" rot="2028409">
                      <a:off x="65208" y="271537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82" name="Group 182"/>
                  <p:cNvGrpSpPr/>
                  <p:nvPr/>
                </p:nvGrpSpPr>
                <p:grpSpPr>
                  <a:xfrm>
                    <a:off x="2024701" y="272878"/>
                    <a:ext cx="2814529" cy="2597322"/>
                    <a:chOff x="0" y="0"/>
                    <a:chExt cx="2814528" cy="2597321"/>
                  </a:xfrm>
                </p:grpSpPr>
                <p:sp>
                  <p:nvSpPr>
                    <p:cNvPr id="180" name="Shape 180"/>
                    <p:cNvSpPr/>
                    <p:nvPr/>
                  </p:nvSpPr>
                  <p:spPr>
                    <a:xfrm flipH="1" rot="2664423">
                      <a:off x="804460" y="1512766"/>
                      <a:ext cx="2194039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81" name="Shape 181"/>
                    <p:cNvSpPr/>
                    <p:nvPr/>
                  </p:nvSpPr>
                  <p:spPr>
                    <a:xfrm flipH="1" rot="2664423">
                      <a:off x="37423" y="326254"/>
                      <a:ext cx="117127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85" name="Group 185"/>
                  <p:cNvGrpSpPr/>
                  <p:nvPr/>
                </p:nvGrpSpPr>
                <p:grpSpPr>
                  <a:xfrm>
                    <a:off x="2861817" y="128899"/>
                    <a:ext cx="2066275" cy="2674711"/>
                    <a:chOff x="0" y="0"/>
                    <a:chExt cx="2066274" cy="2674710"/>
                  </a:xfrm>
                </p:grpSpPr>
                <p:sp>
                  <p:nvSpPr>
                    <p:cNvPr id="183" name="Shape 183"/>
                    <p:cNvSpPr/>
                    <p:nvPr/>
                  </p:nvSpPr>
                  <p:spPr>
                    <a:xfrm flipH="1" rot="3473776">
                      <a:off x="432462" y="1574517"/>
                      <a:ext cx="1929176" cy="36971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84" name="Shape 184"/>
                    <p:cNvSpPr/>
                    <p:nvPr/>
                  </p:nvSpPr>
                  <p:spPr>
                    <a:xfrm flipH="1" rot="3473776">
                      <a:off x="6473" y="299221"/>
                      <a:ext cx="1030078" cy="58504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88" name="Group 188"/>
                  <p:cNvGrpSpPr/>
                  <p:nvPr/>
                </p:nvGrpSpPr>
                <p:grpSpPr>
                  <a:xfrm>
                    <a:off x="3459801" y="-1"/>
                    <a:ext cx="1585012" cy="2761349"/>
                    <a:chOff x="0" y="0"/>
                    <a:chExt cx="1585010" cy="2761347"/>
                  </a:xfrm>
                </p:grpSpPr>
                <p:sp>
                  <p:nvSpPr>
                    <p:cNvPr id="186" name="Shape 186"/>
                    <p:cNvSpPr/>
                    <p:nvPr/>
                  </p:nvSpPr>
                  <p:spPr>
                    <a:xfrm flipH="1" rot="4126479">
                      <a:off x="145468" y="1642287"/>
                      <a:ext cx="1860778" cy="36971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87" name="Shape 187"/>
                    <p:cNvSpPr/>
                    <p:nvPr/>
                  </p:nvSpPr>
                  <p:spPr>
                    <a:xfrm flipH="1" rot="4126479">
                      <a:off x="-44221" y="276421"/>
                      <a:ext cx="993476" cy="58504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91" name="Group 191"/>
                  <p:cNvGrpSpPr/>
                  <p:nvPr/>
                </p:nvGrpSpPr>
                <p:grpSpPr>
                  <a:xfrm>
                    <a:off x="5182578" y="1005949"/>
                    <a:ext cx="3285670" cy="1574808"/>
                    <a:chOff x="0" y="0"/>
                    <a:chExt cx="3285669" cy="1574806"/>
                  </a:xfrm>
                </p:grpSpPr>
                <p:sp>
                  <p:nvSpPr>
                    <p:cNvPr id="189" name="Shape 189"/>
                    <p:cNvSpPr/>
                    <p:nvPr/>
                  </p:nvSpPr>
                  <p:spPr>
                    <a:xfrm rot="20274565">
                      <a:off x="-9854" y="812043"/>
                      <a:ext cx="2162470" cy="36971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90" name="Shape 190"/>
                    <p:cNvSpPr/>
                    <p:nvPr/>
                  </p:nvSpPr>
                  <p:spPr>
                    <a:xfrm rot="20274565">
                      <a:off x="2064166" y="195490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194" name="Group 194"/>
                  <p:cNvGrpSpPr/>
                  <p:nvPr/>
                </p:nvGrpSpPr>
                <p:grpSpPr>
                  <a:xfrm>
                    <a:off x="4995974" y="542429"/>
                    <a:ext cx="3116350" cy="2056829"/>
                    <a:chOff x="0" y="0"/>
                    <a:chExt cx="3116348" cy="2056828"/>
                  </a:xfrm>
                </p:grpSpPr>
                <p:sp>
                  <p:nvSpPr>
                    <p:cNvPr id="192" name="Shape 192"/>
                    <p:cNvSpPr/>
                    <p:nvPr/>
                  </p:nvSpPr>
                  <p:spPr>
                    <a:xfrm rot="19678936">
                      <a:off x="-66466" y="1141986"/>
                      <a:ext cx="2162470" cy="36971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93" name="Shape 193"/>
                    <p:cNvSpPr/>
                    <p:nvPr/>
                  </p:nvSpPr>
                  <p:spPr>
                    <a:xfrm rot="19678936">
                      <a:off x="1895172" y="261377"/>
                      <a:ext cx="1153848" cy="58503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sp>
                <p:nvSpPr>
                  <p:cNvPr id="195" name="Shape 195"/>
                  <p:cNvSpPr/>
                  <p:nvPr/>
                </p:nvSpPr>
                <p:spPr>
                  <a:xfrm flipH="1" rot="4578754">
                    <a:off x="3904438" y="1733298"/>
                    <a:ext cx="1801149" cy="249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196" name="Shape 196"/>
                  <p:cNvSpPr/>
                  <p:nvPr/>
                </p:nvSpPr>
                <p:spPr>
                  <a:xfrm flipH="1" rot="4578754">
                    <a:off x="3951128" y="416188"/>
                    <a:ext cx="962104" cy="3963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grpSp>
                <p:nvGrpSpPr>
                  <p:cNvPr id="199" name="Group 199"/>
                  <p:cNvGrpSpPr/>
                  <p:nvPr/>
                </p:nvGrpSpPr>
                <p:grpSpPr>
                  <a:xfrm>
                    <a:off x="4750483" y="35591"/>
                    <a:ext cx="1691507" cy="2696689"/>
                    <a:chOff x="0" y="0"/>
                    <a:chExt cx="1691506" cy="2696687"/>
                  </a:xfrm>
                </p:grpSpPr>
                <p:sp>
                  <p:nvSpPr>
                    <p:cNvPr id="197" name="Shape 197"/>
                    <p:cNvSpPr/>
                    <p:nvPr/>
                  </p:nvSpPr>
                  <p:spPr>
                    <a:xfrm rot="17742246">
                      <a:off x="-384804" y="1630753"/>
                      <a:ext cx="1862531" cy="31641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198" name="Shape 198"/>
                    <p:cNvSpPr/>
                    <p:nvPr/>
                  </p:nvSpPr>
                  <p:spPr>
                    <a:xfrm rot="17742246">
                      <a:off x="753955" y="305948"/>
                      <a:ext cx="993476" cy="50023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02" name="Group 202"/>
                  <p:cNvGrpSpPr/>
                  <p:nvPr/>
                </p:nvGrpSpPr>
                <p:grpSpPr>
                  <a:xfrm>
                    <a:off x="4740178" y="206056"/>
                    <a:ext cx="2676833" cy="2547026"/>
                    <a:chOff x="0" y="0"/>
                    <a:chExt cx="2676832" cy="2547024"/>
                  </a:xfrm>
                </p:grpSpPr>
                <p:sp>
                  <p:nvSpPr>
                    <p:cNvPr id="200" name="Shape 200"/>
                    <p:cNvSpPr/>
                    <p:nvPr/>
                  </p:nvSpPr>
                  <p:spPr>
                    <a:xfrm rot="18822740">
                      <a:off x="-145121" y="1422370"/>
                      <a:ext cx="2025635" cy="46429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01" name="Shape 201"/>
                    <p:cNvSpPr/>
                    <p:nvPr/>
                  </p:nvSpPr>
                  <p:spPr>
                    <a:xfrm rot="18822740">
                      <a:off x="1498531" y="277439"/>
                      <a:ext cx="1080623" cy="73217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05" name="Group 205"/>
                  <p:cNvGrpSpPr/>
                  <p:nvPr/>
                </p:nvGrpSpPr>
                <p:grpSpPr>
                  <a:xfrm>
                    <a:off x="4893343" y="66315"/>
                    <a:ext cx="604230" cy="2548226"/>
                    <a:chOff x="0" y="0"/>
                    <a:chExt cx="604229" cy="2548225"/>
                  </a:xfrm>
                </p:grpSpPr>
                <p:sp>
                  <p:nvSpPr>
                    <p:cNvPr id="203" name="Shape 203"/>
                    <p:cNvSpPr/>
                    <p:nvPr/>
                  </p:nvSpPr>
                  <p:spPr>
                    <a:xfrm rot="16696252">
                      <a:off x="-643045" y="1635785"/>
                      <a:ext cx="1673122" cy="14788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04" name="Shape 204"/>
                    <p:cNvSpPr/>
                    <p:nvPr/>
                  </p:nvSpPr>
                  <p:spPr>
                    <a:xfrm rot="16696252">
                      <a:off x="-21771" y="341522"/>
                      <a:ext cx="892386" cy="23367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08" name="Group 208"/>
                  <p:cNvGrpSpPr/>
                  <p:nvPr/>
                </p:nvGrpSpPr>
                <p:grpSpPr>
                  <a:xfrm>
                    <a:off x="1495609" y="3248674"/>
                    <a:ext cx="3112000" cy="4255284"/>
                    <a:chOff x="0" y="0"/>
                    <a:chExt cx="3111999" cy="4255282"/>
                  </a:xfrm>
                </p:grpSpPr>
                <p:sp>
                  <p:nvSpPr>
                    <p:cNvPr id="206" name="Shape 206"/>
                    <p:cNvSpPr/>
                    <p:nvPr/>
                  </p:nvSpPr>
                  <p:spPr>
                    <a:xfrm flipH="1" rot="18335691">
                      <a:off x="502163" y="1117182"/>
                      <a:ext cx="3023545" cy="5365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07" name="Shape 207"/>
                    <p:cNvSpPr/>
                    <p:nvPr/>
                  </p:nvSpPr>
                  <p:spPr>
                    <a:xfrm flipH="1" rot="18335691">
                      <a:off x="7922" y="2928888"/>
                      <a:ext cx="1612220" cy="84814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11" name="Group 211"/>
                  <p:cNvGrpSpPr/>
                  <p:nvPr/>
                </p:nvGrpSpPr>
                <p:grpSpPr>
                  <a:xfrm>
                    <a:off x="2530429" y="3417371"/>
                    <a:ext cx="2098817" cy="4253377"/>
                    <a:chOff x="0" y="0"/>
                    <a:chExt cx="2098816" cy="4253375"/>
                  </a:xfrm>
                </p:grpSpPr>
                <p:sp>
                  <p:nvSpPr>
                    <p:cNvPr id="209" name="Shape 209"/>
                    <p:cNvSpPr/>
                    <p:nvPr/>
                  </p:nvSpPr>
                  <p:spPr>
                    <a:xfrm flipH="1" rot="17542885">
                      <a:off x="-80454" y="1127176"/>
                      <a:ext cx="2797306" cy="5365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10" name="Shape 210"/>
                    <p:cNvSpPr/>
                    <p:nvPr/>
                  </p:nvSpPr>
                  <p:spPr>
                    <a:xfrm flipH="1" rot="17542885">
                      <a:off x="-69805" y="2978046"/>
                      <a:ext cx="1491957" cy="848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14" name="Group 214"/>
                  <p:cNvGrpSpPr/>
                  <p:nvPr/>
                </p:nvGrpSpPr>
                <p:grpSpPr>
                  <a:xfrm>
                    <a:off x="3548520" y="3490669"/>
                    <a:ext cx="1236837" cy="4151784"/>
                    <a:chOff x="0" y="0"/>
                    <a:chExt cx="1236836" cy="4151783"/>
                  </a:xfrm>
                </p:grpSpPr>
                <p:sp>
                  <p:nvSpPr>
                    <p:cNvPr id="212" name="Shape 212"/>
                    <p:cNvSpPr/>
                    <p:nvPr/>
                  </p:nvSpPr>
                  <p:spPr>
                    <a:xfrm flipH="1" rot="16870649">
                      <a:off x="-602082" y="1121828"/>
                      <a:ext cx="2683847" cy="48288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13" name="Shape 213"/>
                    <p:cNvSpPr/>
                    <p:nvPr/>
                  </p:nvSpPr>
                  <p:spPr>
                    <a:xfrm flipH="1" rot="16870649">
                      <a:off x="-202161" y="2993898"/>
                      <a:ext cx="1431046" cy="76380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17" name="Group 217"/>
                  <p:cNvGrpSpPr/>
                  <p:nvPr/>
                </p:nvGrpSpPr>
                <p:grpSpPr>
                  <a:xfrm>
                    <a:off x="5203902" y="3181511"/>
                    <a:ext cx="3232371" cy="4184424"/>
                    <a:chOff x="0" y="0"/>
                    <a:chExt cx="3232369" cy="4184422"/>
                  </a:xfrm>
                </p:grpSpPr>
                <p:sp>
                  <p:nvSpPr>
                    <p:cNvPr id="215" name="Shape 215"/>
                    <p:cNvSpPr/>
                    <p:nvPr/>
                  </p:nvSpPr>
                  <p:spPr>
                    <a:xfrm rot="3144576">
                      <a:off x="-377005" y="1093297"/>
                      <a:ext cx="3023545" cy="5365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16" name="Shape 216"/>
                    <p:cNvSpPr/>
                    <p:nvPr/>
                  </p:nvSpPr>
                  <p:spPr>
                    <a:xfrm rot="3144576">
                      <a:off x="1598492" y="2862906"/>
                      <a:ext cx="1612220" cy="848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20" name="Group 220"/>
                  <p:cNvGrpSpPr/>
                  <p:nvPr/>
                </p:nvGrpSpPr>
                <p:grpSpPr>
                  <a:xfrm>
                    <a:off x="5161053" y="3337046"/>
                    <a:ext cx="2490642" cy="4298859"/>
                    <a:chOff x="0" y="0"/>
                    <a:chExt cx="2490640" cy="4298857"/>
                  </a:xfrm>
                </p:grpSpPr>
                <p:sp>
                  <p:nvSpPr>
                    <p:cNvPr id="218" name="Shape 218"/>
                    <p:cNvSpPr/>
                    <p:nvPr/>
                  </p:nvSpPr>
                  <p:spPr>
                    <a:xfrm rot="3745734">
                      <a:off x="-549307" y="1144477"/>
                      <a:ext cx="2893764" cy="51416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19" name="Shape 219"/>
                    <p:cNvSpPr/>
                    <p:nvPr/>
                  </p:nvSpPr>
                  <p:spPr>
                    <a:xfrm rot="3745734">
                      <a:off x="1002614" y="3021425"/>
                      <a:ext cx="1542502" cy="81179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23" name="Group 223"/>
                  <p:cNvGrpSpPr/>
                  <p:nvPr/>
                </p:nvGrpSpPr>
                <p:grpSpPr>
                  <a:xfrm>
                    <a:off x="5058556" y="3501553"/>
                    <a:ext cx="1734991" cy="4236211"/>
                    <a:chOff x="0" y="0"/>
                    <a:chExt cx="1734989" cy="4236209"/>
                  </a:xfrm>
                </p:grpSpPr>
                <p:sp>
                  <p:nvSpPr>
                    <p:cNvPr id="221" name="Shape 221"/>
                    <p:cNvSpPr/>
                    <p:nvPr/>
                  </p:nvSpPr>
                  <p:spPr>
                    <a:xfrm rot="4286818">
                      <a:off x="-756693" y="1186738"/>
                      <a:ext cx="2807828" cy="42302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22" name="Shape 222"/>
                    <p:cNvSpPr/>
                    <p:nvPr/>
                  </p:nvSpPr>
                  <p:spPr>
                    <a:xfrm rot="4286818">
                      <a:off x="431504" y="3086163"/>
                      <a:ext cx="1497186" cy="66813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26" name="Group 226"/>
                  <p:cNvGrpSpPr/>
                  <p:nvPr/>
                </p:nvGrpSpPr>
                <p:grpSpPr>
                  <a:xfrm>
                    <a:off x="4981029" y="3685068"/>
                    <a:ext cx="985666" cy="3940951"/>
                    <a:chOff x="0" y="0"/>
                    <a:chExt cx="985664" cy="3940949"/>
                  </a:xfrm>
                </p:grpSpPr>
                <p:sp>
                  <p:nvSpPr>
                    <p:cNvPr id="224" name="Shape 224"/>
                    <p:cNvSpPr/>
                    <p:nvPr/>
                  </p:nvSpPr>
                  <p:spPr>
                    <a:xfrm rot="4898956">
                      <a:off x="-893309" y="1095445"/>
                      <a:ext cx="2579834" cy="42302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25" name="Shape 225"/>
                    <p:cNvSpPr/>
                    <p:nvPr/>
                  </p:nvSpPr>
                  <p:spPr>
                    <a:xfrm rot="4898956">
                      <a:off x="-133307" y="2877205"/>
                      <a:ext cx="1376923" cy="66813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  <p:grpSp>
                <p:nvGrpSpPr>
                  <p:cNvPr id="229" name="Group 229"/>
                  <p:cNvGrpSpPr/>
                  <p:nvPr/>
                </p:nvGrpSpPr>
                <p:grpSpPr>
                  <a:xfrm>
                    <a:off x="4187291" y="3750841"/>
                    <a:ext cx="935032" cy="3856672"/>
                    <a:chOff x="0" y="0"/>
                    <a:chExt cx="935031" cy="3856670"/>
                  </a:xfrm>
                </p:grpSpPr>
                <p:sp>
                  <p:nvSpPr>
                    <p:cNvPr id="227" name="Shape 227"/>
                    <p:cNvSpPr/>
                    <p:nvPr/>
                  </p:nvSpPr>
                  <p:spPr>
                    <a:xfrm rot="5755660">
                      <a:off x="-615986" y="1108413"/>
                      <a:ext cx="2520205" cy="32329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  <p:sp>
                  <p:nvSpPr>
                    <p:cNvPr id="228" name="Shape 228"/>
                    <p:cNvSpPr/>
                    <p:nvPr/>
                  </p:nvSpPr>
                  <p:spPr>
                    <a:xfrm rot="5755660">
                      <a:off x="-348571" y="2906684"/>
                      <a:ext cx="1343808" cy="51061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65023" tIns="65023" rIns="65023" bIns="65023" numCol="1" anchor="ctr">
                      <a:noAutofit/>
                    </a:bodyPr>
                    <a:lstStyle/>
                    <a:p>
                      <a:pPr algn="l" defTabSz="1300480">
                        <a:defRPr sz="2400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241" name="Group 241"/>
              <p:cNvGrpSpPr/>
              <p:nvPr/>
            </p:nvGrpSpPr>
            <p:grpSpPr>
              <a:xfrm>
                <a:off x="222037" y="614307"/>
                <a:ext cx="9574182" cy="6431679"/>
                <a:chOff x="0" y="0"/>
                <a:chExt cx="9574180" cy="6431677"/>
              </a:xfrm>
            </p:grpSpPr>
            <p:grpSp>
              <p:nvGrpSpPr>
                <p:cNvPr id="239" name="Group 239"/>
                <p:cNvGrpSpPr/>
                <p:nvPr/>
              </p:nvGrpSpPr>
              <p:grpSpPr>
                <a:xfrm>
                  <a:off x="-1" y="-1"/>
                  <a:ext cx="9574182" cy="6431679"/>
                  <a:chOff x="0" y="0"/>
                  <a:chExt cx="9574180" cy="6431677"/>
                </a:xfrm>
              </p:grpSpPr>
              <p:sp>
                <p:nvSpPr>
                  <p:cNvPr id="232" name="Shape 232"/>
                  <p:cNvSpPr/>
                  <p:nvPr/>
                </p:nvSpPr>
                <p:spPr>
                  <a:xfrm flipH="1" rot="10800000">
                    <a:off x="5072008" y="250644"/>
                    <a:ext cx="4502173" cy="18527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6936" fill="norm" stroke="1" extrusionOk="0">
                        <a:moveTo>
                          <a:pt x="21600" y="0"/>
                        </a:moveTo>
                        <a:cubicBezTo>
                          <a:pt x="18206" y="15854"/>
                          <a:pt x="10477" y="21600"/>
                          <a:pt x="4337" y="12835"/>
                        </a:cubicBezTo>
                        <a:cubicBezTo>
                          <a:pt x="2604" y="10360"/>
                          <a:pt x="1119" y="6873"/>
                          <a:pt x="0" y="2652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3" name="Shape 233"/>
                  <p:cNvSpPr/>
                  <p:nvPr/>
                </p:nvSpPr>
                <p:spPr>
                  <a:xfrm flipH="1">
                    <a:off x="550703" y="2258404"/>
                    <a:ext cx="3535735" cy="4173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32" h="19048" fill="norm" stroke="1" extrusionOk="0">
                        <a:moveTo>
                          <a:pt x="0" y="1632"/>
                        </a:moveTo>
                        <a:cubicBezTo>
                          <a:pt x="7685" y="-2552"/>
                          <a:pt x="16722" y="1584"/>
                          <a:pt x="20185" y="10870"/>
                        </a:cubicBezTo>
                        <a:cubicBezTo>
                          <a:pt x="21142" y="13437"/>
                          <a:pt x="21600" y="16234"/>
                          <a:pt x="21524" y="19048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4" name="Shape 234"/>
                  <p:cNvSpPr/>
                  <p:nvPr/>
                </p:nvSpPr>
                <p:spPr>
                  <a:xfrm>
                    <a:off x="5182559" y="1522613"/>
                    <a:ext cx="2500963" cy="41724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06" h="19203" fill="norm" stroke="1" extrusionOk="0">
                        <a:moveTo>
                          <a:pt x="0" y="3885"/>
                        </a:moveTo>
                        <a:cubicBezTo>
                          <a:pt x="5830" y="-2397"/>
                          <a:pt x="14211" y="-903"/>
                          <a:pt x="18718" y="7222"/>
                        </a:cubicBezTo>
                        <a:cubicBezTo>
                          <a:pt x="20617" y="10643"/>
                          <a:pt x="21600" y="14880"/>
                          <a:pt x="21499" y="19203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5" name="Shape 235"/>
                  <p:cNvSpPr/>
                  <p:nvPr/>
                </p:nvSpPr>
                <p:spPr>
                  <a:xfrm flipH="1">
                    <a:off x="-1" y="877410"/>
                    <a:ext cx="4454719" cy="417227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93" h="19719" fill="norm" stroke="1" extrusionOk="0">
                        <a:moveTo>
                          <a:pt x="0" y="5555"/>
                        </a:moveTo>
                        <a:cubicBezTo>
                          <a:pt x="4937" y="-1881"/>
                          <a:pt x="12918" y="-1847"/>
                          <a:pt x="17827" y="5632"/>
                        </a:cubicBezTo>
                        <a:cubicBezTo>
                          <a:pt x="20276" y="9363"/>
                          <a:pt x="21600" y="14460"/>
                          <a:pt x="21487" y="19719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6" name="Shape 236"/>
                  <p:cNvSpPr/>
                  <p:nvPr/>
                </p:nvSpPr>
                <p:spPr>
                  <a:xfrm flipH="1">
                    <a:off x="1255727" y="-1"/>
                    <a:ext cx="3244600" cy="18742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6589" fill="norm" stroke="1" extrusionOk="0">
                        <a:moveTo>
                          <a:pt x="0" y="16589"/>
                        </a:moveTo>
                        <a:cubicBezTo>
                          <a:pt x="4335" y="-83"/>
                          <a:pt x="13378" y="-5011"/>
                          <a:pt x="20200" y="5583"/>
                        </a:cubicBezTo>
                        <a:cubicBezTo>
                          <a:pt x="20686" y="6337"/>
                          <a:pt x="21154" y="7162"/>
                          <a:pt x="21600" y="8051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7" name="Shape 237"/>
                  <p:cNvSpPr/>
                  <p:nvPr/>
                </p:nvSpPr>
                <p:spPr>
                  <a:xfrm>
                    <a:off x="4716042" y="1697992"/>
                    <a:ext cx="1339923" cy="17888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6730" fill="norm" stroke="1" extrusionOk="0">
                        <a:moveTo>
                          <a:pt x="0" y="7896"/>
                        </a:moveTo>
                        <a:cubicBezTo>
                          <a:pt x="6545" y="-4870"/>
                          <a:pt x="15953" y="-1834"/>
                          <a:pt x="21013" y="14678"/>
                        </a:cubicBezTo>
                        <a:cubicBezTo>
                          <a:pt x="21218" y="15345"/>
                          <a:pt x="21414" y="16030"/>
                          <a:pt x="21600" y="1673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FE103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38" name="Shape 238"/>
                  <p:cNvSpPr/>
                  <p:nvPr/>
                </p:nvSpPr>
                <p:spPr>
                  <a:xfrm flipH="1">
                    <a:off x="3033927" y="232992"/>
                    <a:ext cx="726282" cy="26595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99" h="21493" fill="norm" stroke="1" extrusionOk="0">
                        <a:moveTo>
                          <a:pt x="0" y="477"/>
                        </a:moveTo>
                        <a:cubicBezTo>
                          <a:pt x="3118" y="185"/>
                          <a:pt x="6235" y="-107"/>
                          <a:pt x="6680" y="39"/>
                        </a:cubicBezTo>
                        <a:cubicBezTo>
                          <a:pt x="7126" y="185"/>
                          <a:pt x="2227" y="1134"/>
                          <a:pt x="2672" y="1352"/>
                        </a:cubicBezTo>
                        <a:cubicBezTo>
                          <a:pt x="3118" y="1571"/>
                          <a:pt x="8907" y="1134"/>
                          <a:pt x="9353" y="1352"/>
                        </a:cubicBezTo>
                        <a:cubicBezTo>
                          <a:pt x="9798" y="1571"/>
                          <a:pt x="5122" y="2374"/>
                          <a:pt x="5344" y="2666"/>
                        </a:cubicBezTo>
                        <a:cubicBezTo>
                          <a:pt x="5567" y="2958"/>
                          <a:pt x="10243" y="2885"/>
                          <a:pt x="10689" y="3104"/>
                        </a:cubicBezTo>
                        <a:cubicBezTo>
                          <a:pt x="11134" y="3323"/>
                          <a:pt x="7571" y="3761"/>
                          <a:pt x="8016" y="3979"/>
                        </a:cubicBezTo>
                        <a:cubicBezTo>
                          <a:pt x="8462" y="4198"/>
                          <a:pt x="12915" y="4198"/>
                          <a:pt x="13361" y="4417"/>
                        </a:cubicBezTo>
                        <a:cubicBezTo>
                          <a:pt x="13806" y="4636"/>
                          <a:pt x="10466" y="5074"/>
                          <a:pt x="10689" y="5293"/>
                        </a:cubicBezTo>
                        <a:cubicBezTo>
                          <a:pt x="10911" y="5512"/>
                          <a:pt x="14252" y="5512"/>
                          <a:pt x="14697" y="5731"/>
                        </a:cubicBezTo>
                        <a:cubicBezTo>
                          <a:pt x="15142" y="5950"/>
                          <a:pt x="13138" y="6315"/>
                          <a:pt x="13361" y="6607"/>
                        </a:cubicBezTo>
                        <a:cubicBezTo>
                          <a:pt x="13584" y="6898"/>
                          <a:pt x="15588" y="7190"/>
                          <a:pt x="16033" y="7482"/>
                        </a:cubicBezTo>
                        <a:cubicBezTo>
                          <a:pt x="16478" y="7774"/>
                          <a:pt x="15588" y="7993"/>
                          <a:pt x="16033" y="8358"/>
                        </a:cubicBezTo>
                        <a:cubicBezTo>
                          <a:pt x="16478" y="8723"/>
                          <a:pt x="18482" y="9234"/>
                          <a:pt x="18705" y="9671"/>
                        </a:cubicBezTo>
                        <a:cubicBezTo>
                          <a:pt x="18928" y="10109"/>
                          <a:pt x="17146" y="10620"/>
                          <a:pt x="17369" y="10985"/>
                        </a:cubicBezTo>
                        <a:cubicBezTo>
                          <a:pt x="17592" y="11350"/>
                          <a:pt x="19819" y="11496"/>
                          <a:pt x="20041" y="11861"/>
                        </a:cubicBezTo>
                        <a:cubicBezTo>
                          <a:pt x="20264" y="12225"/>
                          <a:pt x="18705" y="12736"/>
                          <a:pt x="18705" y="13174"/>
                        </a:cubicBezTo>
                        <a:cubicBezTo>
                          <a:pt x="18705" y="13612"/>
                          <a:pt x="20041" y="14123"/>
                          <a:pt x="20041" y="14488"/>
                        </a:cubicBezTo>
                        <a:cubicBezTo>
                          <a:pt x="20041" y="14852"/>
                          <a:pt x="18482" y="14998"/>
                          <a:pt x="18705" y="15363"/>
                        </a:cubicBezTo>
                        <a:cubicBezTo>
                          <a:pt x="18928" y="15728"/>
                          <a:pt x="21155" y="16239"/>
                          <a:pt x="21377" y="16677"/>
                        </a:cubicBezTo>
                        <a:cubicBezTo>
                          <a:pt x="21600" y="17115"/>
                          <a:pt x="20041" y="17479"/>
                          <a:pt x="20041" y="17990"/>
                        </a:cubicBezTo>
                        <a:cubicBezTo>
                          <a:pt x="20041" y="18501"/>
                          <a:pt x="21377" y="19377"/>
                          <a:pt x="21377" y="19742"/>
                        </a:cubicBezTo>
                        <a:cubicBezTo>
                          <a:pt x="21377" y="20107"/>
                          <a:pt x="20041" y="19888"/>
                          <a:pt x="20041" y="20179"/>
                        </a:cubicBezTo>
                        <a:cubicBezTo>
                          <a:pt x="20041" y="20471"/>
                          <a:pt x="20709" y="20982"/>
                          <a:pt x="21377" y="21493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sp>
              <p:nvSpPr>
                <p:cNvPr id="240" name="Shape 240"/>
                <p:cNvSpPr/>
                <p:nvPr/>
              </p:nvSpPr>
              <p:spPr>
                <a:xfrm rot="20253369">
                  <a:off x="5624436" y="2141508"/>
                  <a:ext cx="767983" cy="14606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9" h="21493" fill="norm" stroke="1" extrusionOk="0">
                      <a:moveTo>
                        <a:pt x="0" y="477"/>
                      </a:moveTo>
                      <a:cubicBezTo>
                        <a:pt x="3118" y="185"/>
                        <a:pt x="6235" y="-107"/>
                        <a:pt x="6680" y="39"/>
                      </a:cubicBezTo>
                      <a:cubicBezTo>
                        <a:pt x="7126" y="185"/>
                        <a:pt x="2227" y="1134"/>
                        <a:pt x="2672" y="1352"/>
                      </a:cubicBezTo>
                      <a:cubicBezTo>
                        <a:pt x="3118" y="1571"/>
                        <a:pt x="8907" y="1134"/>
                        <a:pt x="9353" y="1352"/>
                      </a:cubicBezTo>
                      <a:cubicBezTo>
                        <a:pt x="9798" y="1571"/>
                        <a:pt x="5122" y="2374"/>
                        <a:pt x="5344" y="2666"/>
                      </a:cubicBezTo>
                      <a:cubicBezTo>
                        <a:pt x="5567" y="2958"/>
                        <a:pt x="10243" y="2885"/>
                        <a:pt x="10689" y="3104"/>
                      </a:cubicBezTo>
                      <a:cubicBezTo>
                        <a:pt x="11134" y="3323"/>
                        <a:pt x="7571" y="3761"/>
                        <a:pt x="8016" y="3979"/>
                      </a:cubicBezTo>
                      <a:cubicBezTo>
                        <a:pt x="8462" y="4198"/>
                        <a:pt x="12915" y="4198"/>
                        <a:pt x="13361" y="4417"/>
                      </a:cubicBezTo>
                      <a:cubicBezTo>
                        <a:pt x="13806" y="4636"/>
                        <a:pt x="10466" y="5074"/>
                        <a:pt x="10689" y="5293"/>
                      </a:cubicBezTo>
                      <a:cubicBezTo>
                        <a:pt x="10911" y="5512"/>
                        <a:pt x="14252" y="5512"/>
                        <a:pt x="14697" y="5731"/>
                      </a:cubicBezTo>
                      <a:cubicBezTo>
                        <a:pt x="15142" y="5950"/>
                        <a:pt x="13138" y="6315"/>
                        <a:pt x="13361" y="6607"/>
                      </a:cubicBezTo>
                      <a:cubicBezTo>
                        <a:pt x="13584" y="6898"/>
                        <a:pt x="15588" y="7190"/>
                        <a:pt x="16033" y="7482"/>
                      </a:cubicBezTo>
                      <a:cubicBezTo>
                        <a:pt x="16478" y="7774"/>
                        <a:pt x="15588" y="7993"/>
                        <a:pt x="16033" y="8358"/>
                      </a:cubicBezTo>
                      <a:cubicBezTo>
                        <a:pt x="16478" y="8723"/>
                        <a:pt x="18482" y="9234"/>
                        <a:pt x="18705" y="9671"/>
                      </a:cubicBezTo>
                      <a:cubicBezTo>
                        <a:pt x="18928" y="10109"/>
                        <a:pt x="17146" y="10620"/>
                        <a:pt x="17369" y="10985"/>
                      </a:cubicBezTo>
                      <a:cubicBezTo>
                        <a:pt x="17592" y="11350"/>
                        <a:pt x="19819" y="11496"/>
                        <a:pt x="20041" y="11861"/>
                      </a:cubicBezTo>
                      <a:cubicBezTo>
                        <a:pt x="20264" y="12225"/>
                        <a:pt x="18705" y="12736"/>
                        <a:pt x="18705" y="13174"/>
                      </a:cubicBezTo>
                      <a:cubicBezTo>
                        <a:pt x="18705" y="13612"/>
                        <a:pt x="20041" y="14123"/>
                        <a:pt x="20041" y="14488"/>
                      </a:cubicBezTo>
                      <a:cubicBezTo>
                        <a:pt x="20041" y="14852"/>
                        <a:pt x="18482" y="14998"/>
                        <a:pt x="18705" y="15363"/>
                      </a:cubicBezTo>
                      <a:cubicBezTo>
                        <a:pt x="18928" y="15728"/>
                        <a:pt x="21155" y="16239"/>
                        <a:pt x="21377" y="16677"/>
                      </a:cubicBezTo>
                      <a:cubicBezTo>
                        <a:pt x="21600" y="17115"/>
                        <a:pt x="20041" y="17479"/>
                        <a:pt x="20041" y="17990"/>
                      </a:cubicBezTo>
                      <a:cubicBezTo>
                        <a:pt x="20041" y="18501"/>
                        <a:pt x="21377" y="19377"/>
                        <a:pt x="21377" y="19742"/>
                      </a:cubicBezTo>
                      <a:cubicBezTo>
                        <a:pt x="21377" y="20107"/>
                        <a:pt x="20041" y="19888"/>
                        <a:pt x="20041" y="20179"/>
                      </a:cubicBezTo>
                      <a:cubicBezTo>
                        <a:pt x="20041" y="20471"/>
                        <a:pt x="20709" y="20982"/>
                        <a:pt x="21377" y="21493"/>
                      </a:cubicBezTo>
                    </a:path>
                  </a:pathLst>
                </a:custGeom>
                <a:noFill/>
                <a:ln w="12700" cap="flat">
                  <a:solidFill>
                    <a:srgbClr val="FFE103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</p:grpSp>
        <p:grpSp>
          <p:nvGrpSpPr>
            <p:cNvPr id="257" name="Group 257"/>
            <p:cNvGrpSpPr/>
            <p:nvPr/>
          </p:nvGrpSpPr>
          <p:grpSpPr>
            <a:xfrm>
              <a:off x="460273" y="669893"/>
              <a:ext cx="9100480" cy="6684093"/>
              <a:chOff x="0" y="0"/>
              <a:chExt cx="9100479" cy="6684092"/>
            </a:xfrm>
          </p:grpSpPr>
          <p:sp>
            <p:nvSpPr>
              <p:cNvPr id="243" name="Shape 243"/>
              <p:cNvSpPr/>
              <p:nvPr/>
            </p:nvSpPr>
            <p:spPr>
              <a:xfrm flipH="1">
                <a:off x="3031681" y="3587212"/>
                <a:ext cx="842743" cy="2581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" name="Shape 244"/>
              <p:cNvSpPr/>
              <p:nvPr/>
            </p:nvSpPr>
            <p:spPr>
              <a:xfrm flipH="1">
                <a:off x="1480293" y="2643054"/>
                <a:ext cx="2779863" cy="40410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3" h="21600" fill="norm" stroke="1" extrusionOk="0">
                    <a:moveTo>
                      <a:pt x="0" y="0"/>
                    </a:moveTo>
                    <a:cubicBezTo>
                      <a:pt x="12813" y="2553"/>
                      <a:pt x="21600" y="11519"/>
                      <a:pt x="21168" y="21600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1852146" y="1991186"/>
                <a:ext cx="2181876" cy="4173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19220" fill="norm" stroke="1" extrusionOk="0">
                    <a:moveTo>
                      <a:pt x="0" y="1112"/>
                    </a:moveTo>
                    <a:cubicBezTo>
                      <a:pt x="8351" y="-2380"/>
                      <a:pt x="17568" y="2624"/>
                      <a:pt x="20585" y="12290"/>
                    </a:cubicBezTo>
                    <a:cubicBezTo>
                      <a:pt x="21278" y="14509"/>
                      <a:pt x="21600" y="16861"/>
                      <a:pt x="21533" y="19220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0" y="1444798"/>
                <a:ext cx="4167286" cy="417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8" h="19148" fill="norm" stroke="1" extrusionOk="0">
                    <a:moveTo>
                      <a:pt x="0" y="3642"/>
                    </a:moveTo>
                    <a:cubicBezTo>
                      <a:pt x="5984" y="-2452"/>
                      <a:pt x="14429" y="-721"/>
                      <a:pt x="18860" y="7508"/>
                    </a:cubicBezTo>
                    <a:cubicBezTo>
                      <a:pt x="20669" y="10868"/>
                      <a:pt x="21600" y="14970"/>
                      <a:pt x="21501" y="19148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4612825" y="2032434"/>
                <a:ext cx="668247" cy="4172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4788215" y="2013140"/>
                <a:ext cx="1760946" cy="4172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5421385" y="4030961"/>
                <a:ext cx="842743" cy="2581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0" name="Shape 250"/>
              <p:cNvSpPr/>
              <p:nvPr/>
            </p:nvSpPr>
            <p:spPr>
              <a:xfrm flipH="1" rot="8860755">
                <a:off x="4095784" y="3169923"/>
                <a:ext cx="768025" cy="14607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507046" y="3801585"/>
                <a:ext cx="1885310" cy="2659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1396956" y="975977"/>
                <a:ext cx="1209379" cy="2659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7350704" y="3409371"/>
                <a:ext cx="1749776" cy="2794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6433401" y="1984029"/>
                <a:ext cx="2637696" cy="1862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6531620" y="0"/>
                <a:ext cx="1152038" cy="25026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 rot="1346631">
                <a:off x="2622406" y="2046271"/>
                <a:ext cx="768025" cy="1460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59" name="Shape 259"/>
          <p:cNvSpPr/>
          <p:nvPr>
            <p:ph type="title"/>
          </p:nvPr>
        </p:nvSpPr>
        <p:spPr>
          <a:xfrm>
            <a:off x="975359" y="2598702"/>
            <a:ext cx="11054082" cy="2314223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0" name="Shape 260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Shape 261"/>
          <p:cNvSpPr/>
          <p:nvPr>
            <p:ph type="sldNum" sz="quarter" idx="2"/>
          </p:nvPr>
        </p:nvSpPr>
        <p:spPr>
          <a:xfrm>
            <a:off x="11581743" y="8886613"/>
            <a:ext cx="447698" cy="4602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roup 402"/>
          <p:cNvGrpSpPr/>
          <p:nvPr/>
        </p:nvGrpSpPr>
        <p:grpSpPr>
          <a:xfrm>
            <a:off x="8927299" y="-27321"/>
            <a:ext cx="4077515" cy="4655766"/>
            <a:chOff x="0" y="0"/>
            <a:chExt cx="4077513" cy="4655765"/>
          </a:xfrm>
        </p:grpSpPr>
        <p:grpSp>
          <p:nvGrpSpPr>
            <p:cNvPr id="270" name="Group 270"/>
            <p:cNvGrpSpPr/>
            <p:nvPr/>
          </p:nvGrpSpPr>
          <p:grpSpPr>
            <a:xfrm>
              <a:off x="1834553" y="3583366"/>
              <a:ext cx="1429531" cy="1072400"/>
              <a:chOff x="0" y="0"/>
              <a:chExt cx="1429529" cy="1072399"/>
            </a:xfrm>
          </p:grpSpPr>
          <p:sp>
            <p:nvSpPr>
              <p:cNvPr id="268" name="Shape 268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273" name="Group 273"/>
            <p:cNvGrpSpPr/>
            <p:nvPr/>
          </p:nvGrpSpPr>
          <p:grpSpPr>
            <a:xfrm>
              <a:off x="2164015" y="2080890"/>
              <a:ext cx="1429530" cy="1072400"/>
              <a:chOff x="0" y="0"/>
              <a:chExt cx="1429529" cy="1072399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276" name="Group 276"/>
            <p:cNvGrpSpPr/>
            <p:nvPr/>
          </p:nvGrpSpPr>
          <p:grpSpPr>
            <a:xfrm>
              <a:off x="73701" y="27320"/>
              <a:ext cx="1429530" cy="1072400"/>
              <a:chOff x="0" y="0"/>
              <a:chExt cx="1429529" cy="1072399"/>
            </a:xfrm>
          </p:grpSpPr>
          <p:sp>
            <p:nvSpPr>
              <p:cNvPr id="274" name="Shape 274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401" name="Group 401"/>
            <p:cNvGrpSpPr/>
            <p:nvPr/>
          </p:nvGrpSpPr>
          <p:grpSpPr>
            <a:xfrm>
              <a:off x="-1" y="-1"/>
              <a:ext cx="4077515" cy="3220581"/>
              <a:chOff x="0" y="0"/>
              <a:chExt cx="4077513" cy="3220579"/>
            </a:xfrm>
          </p:grpSpPr>
          <p:grpSp>
            <p:nvGrpSpPr>
              <p:cNvPr id="279" name="Group 279"/>
              <p:cNvGrpSpPr/>
              <p:nvPr/>
            </p:nvGrpSpPr>
            <p:grpSpPr>
              <a:xfrm>
                <a:off x="1015552" y="600756"/>
                <a:ext cx="2131266" cy="1571363"/>
                <a:chOff x="0" y="0"/>
                <a:chExt cx="2131264" cy="1571362"/>
              </a:xfrm>
            </p:grpSpPr>
            <p:sp>
              <p:nvSpPr>
                <p:cNvPr id="277" name="Shape 277"/>
                <p:cNvSpPr/>
                <p:nvPr/>
              </p:nvSpPr>
              <p:spPr>
                <a:xfrm>
                  <a:off x="0" y="0"/>
                  <a:ext cx="2131265" cy="1571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78" name="Shape 278"/>
                <p:cNvSpPr/>
                <p:nvPr/>
              </p:nvSpPr>
              <p:spPr>
                <a:xfrm>
                  <a:off x="814100" y="574924"/>
                  <a:ext cx="422749" cy="29659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  <p:grpSp>
            <p:nvGrpSpPr>
              <p:cNvPr id="378" name="Group 378"/>
              <p:cNvGrpSpPr/>
              <p:nvPr/>
            </p:nvGrpSpPr>
            <p:grpSpPr>
              <a:xfrm>
                <a:off x="-1" y="-1"/>
                <a:ext cx="4069464" cy="3220581"/>
                <a:chOff x="0" y="0"/>
                <a:chExt cx="4069462" cy="3220579"/>
              </a:xfrm>
            </p:grpSpPr>
            <p:grpSp>
              <p:nvGrpSpPr>
                <p:cNvPr id="282" name="Group 282"/>
                <p:cNvGrpSpPr/>
                <p:nvPr/>
              </p:nvGrpSpPr>
              <p:grpSpPr>
                <a:xfrm>
                  <a:off x="2215467" y="1229555"/>
                  <a:ext cx="1508707" cy="1616044"/>
                  <a:chOff x="0" y="0"/>
                  <a:chExt cx="1508705" cy="1616043"/>
                </a:xfrm>
              </p:grpSpPr>
              <p:sp>
                <p:nvSpPr>
                  <p:cNvPr id="280" name="Shape 280"/>
                  <p:cNvSpPr/>
                  <p:nvPr/>
                </p:nvSpPr>
                <p:spPr>
                  <a:xfrm rot="2711884">
                    <a:off x="-106598" y="413340"/>
                    <a:ext cx="1257969" cy="22315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81" name="Shape 281"/>
                  <p:cNvSpPr/>
                  <p:nvPr/>
                </p:nvSpPr>
                <p:spPr>
                  <a:xfrm rot="2711884">
                    <a:off x="811833" y="1077401"/>
                    <a:ext cx="670777" cy="3527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85" name="Group 285"/>
                <p:cNvGrpSpPr/>
                <p:nvPr/>
              </p:nvGrpSpPr>
              <p:grpSpPr>
                <a:xfrm>
                  <a:off x="2230095" y="1127978"/>
                  <a:ext cx="1794844" cy="1489321"/>
                  <a:chOff x="0" y="0"/>
                  <a:chExt cx="1794842" cy="1489320"/>
                </a:xfrm>
              </p:grpSpPr>
              <p:sp>
                <p:nvSpPr>
                  <p:cNvPr id="283" name="Shape 283"/>
                  <p:cNvSpPr/>
                  <p:nvPr/>
                </p:nvSpPr>
                <p:spPr>
                  <a:xfrm rot="2104081">
                    <a:off x="-48886" y="357901"/>
                    <a:ext cx="1324288" cy="2482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84" name="Shape 284"/>
                  <p:cNvSpPr/>
                  <p:nvPr/>
                </p:nvSpPr>
                <p:spPr>
                  <a:xfrm rot="2104081">
                    <a:off x="1039587" y="929488"/>
                    <a:ext cx="706655" cy="3924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88" name="Group 288"/>
                <p:cNvGrpSpPr/>
                <p:nvPr/>
              </p:nvGrpSpPr>
              <p:grpSpPr>
                <a:xfrm>
                  <a:off x="2223506" y="1077612"/>
                  <a:ext cx="1827433" cy="1171981"/>
                  <a:chOff x="0" y="0"/>
                  <a:chExt cx="1827432" cy="1171980"/>
                </a:xfrm>
              </p:grpSpPr>
              <p:sp>
                <p:nvSpPr>
                  <p:cNvPr id="286" name="Shape 286"/>
                  <p:cNvSpPr/>
                  <p:nvPr/>
                </p:nvSpPr>
                <p:spPr>
                  <a:xfrm rot="1582914">
                    <a:off x="-17641" y="270105"/>
                    <a:ext cx="1266704" cy="2174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87" name="Shape 287"/>
                  <p:cNvSpPr/>
                  <p:nvPr/>
                </p:nvSpPr>
                <p:spPr>
                  <a:xfrm rot="1582914">
                    <a:off x="1110626" y="696889"/>
                    <a:ext cx="675842" cy="342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91" name="Group 291"/>
                <p:cNvGrpSpPr/>
                <p:nvPr/>
              </p:nvGrpSpPr>
              <p:grpSpPr>
                <a:xfrm>
                  <a:off x="2219413" y="1021679"/>
                  <a:ext cx="1850050" cy="945411"/>
                  <a:chOff x="0" y="0"/>
                  <a:chExt cx="1850048" cy="945409"/>
                </a:xfrm>
              </p:grpSpPr>
              <p:sp>
                <p:nvSpPr>
                  <p:cNvPr id="289" name="Shape 289"/>
                  <p:cNvSpPr/>
                  <p:nvPr/>
                </p:nvSpPr>
                <p:spPr>
                  <a:xfrm rot="1080363">
                    <a:off x="7150" y="183238"/>
                    <a:ext cx="1223603" cy="2401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90" name="Shape 290"/>
                  <p:cNvSpPr/>
                  <p:nvPr/>
                </p:nvSpPr>
                <p:spPr>
                  <a:xfrm rot="1080363">
                    <a:off x="1154056" y="474210"/>
                    <a:ext cx="653335" cy="3795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94" name="Group 294"/>
                <p:cNvGrpSpPr/>
                <p:nvPr/>
              </p:nvGrpSpPr>
              <p:grpSpPr>
                <a:xfrm>
                  <a:off x="2241280" y="967916"/>
                  <a:ext cx="1736140" cy="587566"/>
                  <a:chOff x="0" y="0"/>
                  <a:chExt cx="1736139" cy="587564"/>
                </a:xfrm>
              </p:grpSpPr>
              <p:sp>
                <p:nvSpPr>
                  <p:cNvPr id="292" name="Shape 292"/>
                  <p:cNvSpPr/>
                  <p:nvPr/>
                </p:nvSpPr>
                <p:spPr>
                  <a:xfrm rot="463793">
                    <a:off x="9919" y="74792"/>
                    <a:ext cx="1127241" cy="2236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93" name="Shape 293"/>
                  <p:cNvSpPr/>
                  <p:nvPr/>
                </p:nvSpPr>
                <p:spPr>
                  <a:xfrm rot="463793">
                    <a:off x="1113320" y="195848"/>
                    <a:ext cx="601825" cy="3528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297" name="Group 297"/>
                <p:cNvGrpSpPr/>
                <p:nvPr/>
              </p:nvGrpSpPr>
              <p:grpSpPr>
                <a:xfrm>
                  <a:off x="2268393" y="929436"/>
                  <a:ext cx="1570389" cy="259539"/>
                  <a:chOff x="0" y="0"/>
                  <a:chExt cx="1570388" cy="259537"/>
                </a:xfrm>
              </p:grpSpPr>
              <p:sp>
                <p:nvSpPr>
                  <p:cNvPr id="295" name="Shape 295"/>
                  <p:cNvSpPr/>
                  <p:nvPr/>
                </p:nvSpPr>
                <p:spPr>
                  <a:xfrm rot="21515819">
                    <a:off x="1758" y="22236"/>
                    <a:ext cx="1024680" cy="1561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96" name="Shape 296"/>
                  <p:cNvSpPr/>
                  <p:nvPr/>
                </p:nvSpPr>
                <p:spPr>
                  <a:xfrm rot="21515819">
                    <a:off x="1020571" y="6658"/>
                    <a:ext cx="546886" cy="2462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00" name="Group 300"/>
                <p:cNvGrpSpPr/>
                <p:nvPr/>
              </p:nvGrpSpPr>
              <p:grpSpPr>
                <a:xfrm>
                  <a:off x="2231416" y="627166"/>
                  <a:ext cx="1395743" cy="462850"/>
                  <a:chOff x="0" y="0"/>
                  <a:chExt cx="1395741" cy="462849"/>
                </a:xfrm>
              </p:grpSpPr>
              <p:sp>
                <p:nvSpPr>
                  <p:cNvPr id="298" name="Shape 298"/>
                  <p:cNvSpPr/>
                  <p:nvPr/>
                </p:nvSpPr>
                <p:spPr>
                  <a:xfrm rot="20797423">
                    <a:off x="5545" y="207304"/>
                    <a:ext cx="900194" cy="1535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299" name="Shape 299"/>
                  <p:cNvSpPr/>
                  <p:nvPr/>
                </p:nvSpPr>
                <p:spPr>
                  <a:xfrm rot="20797423">
                    <a:off x="893836" y="52265"/>
                    <a:ext cx="480324" cy="2429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03" name="Group 303"/>
                <p:cNvGrpSpPr/>
                <p:nvPr/>
              </p:nvGrpSpPr>
              <p:grpSpPr>
                <a:xfrm>
                  <a:off x="376713" y="1318939"/>
                  <a:ext cx="1508929" cy="1616083"/>
                  <a:chOff x="0" y="0"/>
                  <a:chExt cx="1508927" cy="1616081"/>
                </a:xfrm>
              </p:grpSpPr>
              <p:sp>
                <p:nvSpPr>
                  <p:cNvPr id="301" name="Shape 301"/>
                  <p:cNvSpPr/>
                  <p:nvPr/>
                </p:nvSpPr>
                <p:spPr>
                  <a:xfrm flipH="1" rot="18888116">
                    <a:off x="357033" y="413506"/>
                    <a:ext cx="1258510" cy="2233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02" name="Shape 302"/>
                  <p:cNvSpPr/>
                  <p:nvPr/>
                </p:nvSpPr>
                <p:spPr>
                  <a:xfrm flipH="1" rot="18888116">
                    <a:off x="26153" y="1077098"/>
                    <a:ext cx="671065" cy="3530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06" name="Group 306"/>
                <p:cNvGrpSpPr/>
                <p:nvPr/>
              </p:nvGrpSpPr>
              <p:grpSpPr>
                <a:xfrm>
                  <a:off x="44363" y="1256442"/>
                  <a:ext cx="1794843" cy="1489321"/>
                  <a:chOff x="0" y="0"/>
                  <a:chExt cx="1794842" cy="1489320"/>
                </a:xfrm>
              </p:grpSpPr>
              <p:sp>
                <p:nvSpPr>
                  <p:cNvPr id="304" name="Shape 304"/>
                  <p:cNvSpPr/>
                  <p:nvPr/>
                </p:nvSpPr>
                <p:spPr>
                  <a:xfrm flipH="1" rot="19495919">
                    <a:off x="519441" y="357901"/>
                    <a:ext cx="1324287" cy="2482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05" name="Shape 305"/>
                  <p:cNvSpPr/>
                  <p:nvPr/>
                </p:nvSpPr>
                <p:spPr>
                  <a:xfrm flipH="1" rot="19495919">
                    <a:off x="48601" y="929488"/>
                    <a:ext cx="706655" cy="3924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09" name="Group 309"/>
                <p:cNvGrpSpPr/>
                <p:nvPr/>
              </p:nvGrpSpPr>
              <p:grpSpPr>
                <a:xfrm>
                  <a:off x="18363" y="1207938"/>
                  <a:ext cx="1827433" cy="1171982"/>
                  <a:chOff x="0" y="0"/>
                  <a:chExt cx="1827432" cy="1171980"/>
                </a:xfrm>
              </p:grpSpPr>
              <p:sp>
                <p:nvSpPr>
                  <p:cNvPr id="307" name="Shape 307"/>
                  <p:cNvSpPr/>
                  <p:nvPr/>
                </p:nvSpPr>
                <p:spPr>
                  <a:xfrm flipH="1" rot="20017086">
                    <a:off x="578369" y="270105"/>
                    <a:ext cx="1266704" cy="2174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08" name="Shape 308"/>
                  <p:cNvSpPr/>
                  <p:nvPr/>
                </p:nvSpPr>
                <p:spPr>
                  <a:xfrm flipH="1" rot="20017086">
                    <a:off x="40965" y="696889"/>
                    <a:ext cx="675841" cy="342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12" name="Group 312"/>
                <p:cNvGrpSpPr/>
                <p:nvPr/>
              </p:nvGrpSpPr>
              <p:grpSpPr>
                <a:xfrm>
                  <a:off x="0" y="1151976"/>
                  <a:ext cx="1849785" cy="943609"/>
                  <a:chOff x="0" y="0"/>
                  <a:chExt cx="1849784" cy="943608"/>
                </a:xfrm>
              </p:grpSpPr>
              <p:sp>
                <p:nvSpPr>
                  <p:cNvPr id="310" name="Shape 310"/>
                  <p:cNvSpPr/>
                  <p:nvPr/>
                </p:nvSpPr>
                <p:spPr>
                  <a:xfrm flipH="1" rot="20519637">
                    <a:off x="619133" y="183254"/>
                    <a:ext cx="1223603" cy="2394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11" name="Shape 311"/>
                  <p:cNvSpPr/>
                  <p:nvPr/>
                </p:nvSpPr>
                <p:spPr>
                  <a:xfrm flipH="1" rot="20519637">
                    <a:off x="42497" y="473425"/>
                    <a:ext cx="653335" cy="37847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15" name="Group 315"/>
                <p:cNvGrpSpPr/>
                <p:nvPr/>
              </p:nvGrpSpPr>
              <p:grpSpPr>
                <a:xfrm>
                  <a:off x="91973" y="1098222"/>
                  <a:ext cx="1735989" cy="585738"/>
                  <a:chOff x="0" y="0"/>
                  <a:chExt cx="1735987" cy="585736"/>
                </a:xfrm>
              </p:grpSpPr>
              <p:sp>
                <p:nvSpPr>
                  <p:cNvPr id="313" name="Shape 313"/>
                  <p:cNvSpPr/>
                  <p:nvPr/>
                </p:nvSpPr>
                <p:spPr>
                  <a:xfrm flipH="1" rot="21136207">
                    <a:off x="598886" y="74796"/>
                    <a:ext cx="1127241" cy="2227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14" name="Shape 314"/>
                  <p:cNvSpPr/>
                  <p:nvPr/>
                </p:nvSpPr>
                <p:spPr>
                  <a:xfrm flipH="1" rot="21136207">
                    <a:off x="20903" y="195382"/>
                    <a:ext cx="601824" cy="3514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18" name="Group 318"/>
                <p:cNvGrpSpPr/>
                <p:nvPr/>
              </p:nvGrpSpPr>
              <p:grpSpPr>
                <a:xfrm>
                  <a:off x="230519" y="1057901"/>
                  <a:ext cx="1570390" cy="259539"/>
                  <a:chOff x="0" y="0"/>
                  <a:chExt cx="1570388" cy="259537"/>
                </a:xfrm>
              </p:grpSpPr>
              <p:sp>
                <p:nvSpPr>
                  <p:cNvPr id="316" name="Shape 316"/>
                  <p:cNvSpPr/>
                  <p:nvPr/>
                </p:nvSpPr>
                <p:spPr>
                  <a:xfrm flipH="1" rot="84181">
                    <a:off x="543950" y="22236"/>
                    <a:ext cx="1024680" cy="1561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17" name="Shape 317"/>
                  <p:cNvSpPr/>
                  <p:nvPr/>
                </p:nvSpPr>
                <p:spPr>
                  <a:xfrm flipH="1" rot="84181">
                    <a:off x="2932" y="6658"/>
                    <a:ext cx="546885" cy="2462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21" name="Group 321"/>
                <p:cNvGrpSpPr/>
                <p:nvPr/>
              </p:nvGrpSpPr>
              <p:grpSpPr>
                <a:xfrm>
                  <a:off x="442143" y="755631"/>
                  <a:ext cx="1395742" cy="462850"/>
                  <a:chOff x="0" y="0"/>
                  <a:chExt cx="1395741" cy="462849"/>
                </a:xfrm>
              </p:grpSpPr>
              <p:sp>
                <p:nvSpPr>
                  <p:cNvPr id="319" name="Shape 319"/>
                  <p:cNvSpPr/>
                  <p:nvPr/>
                </p:nvSpPr>
                <p:spPr>
                  <a:xfrm flipH="1" rot="802577">
                    <a:off x="490003" y="207304"/>
                    <a:ext cx="900194" cy="1535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20" name="Shape 320"/>
                  <p:cNvSpPr/>
                  <p:nvPr/>
                </p:nvSpPr>
                <p:spPr>
                  <a:xfrm flipH="1" rot="802577">
                    <a:off x="21581" y="52265"/>
                    <a:ext cx="480325" cy="2429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24" name="Group 324"/>
                <p:cNvGrpSpPr/>
                <p:nvPr/>
              </p:nvGrpSpPr>
              <p:grpSpPr>
                <a:xfrm>
                  <a:off x="517514" y="585940"/>
                  <a:ext cx="1371531" cy="640047"/>
                  <a:chOff x="0" y="0"/>
                  <a:chExt cx="1371529" cy="640045"/>
                </a:xfrm>
              </p:grpSpPr>
              <p:sp>
                <p:nvSpPr>
                  <p:cNvPr id="322" name="Shape 322"/>
                  <p:cNvSpPr/>
                  <p:nvPr/>
                </p:nvSpPr>
                <p:spPr>
                  <a:xfrm flipH="1" rot="1277472">
                    <a:off x="474766" y="327581"/>
                    <a:ext cx="899418" cy="1544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23" name="Shape 323"/>
                  <p:cNvSpPr/>
                  <p:nvPr/>
                </p:nvSpPr>
                <p:spPr>
                  <a:xfrm flipH="1" rot="1277472">
                    <a:off x="27992" y="78789"/>
                    <a:ext cx="479910" cy="24439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27" name="Group 327"/>
                <p:cNvGrpSpPr/>
                <p:nvPr/>
              </p:nvGrpSpPr>
              <p:grpSpPr>
                <a:xfrm>
                  <a:off x="678549" y="346870"/>
                  <a:ext cx="1279869" cy="889720"/>
                  <a:chOff x="0" y="0"/>
                  <a:chExt cx="1279868" cy="889718"/>
                </a:xfrm>
              </p:grpSpPr>
              <p:sp>
                <p:nvSpPr>
                  <p:cNvPr id="325" name="Shape 325"/>
                  <p:cNvSpPr/>
                  <p:nvPr/>
                </p:nvSpPr>
                <p:spPr>
                  <a:xfrm flipH="1" rot="2028409">
                    <a:off x="412470" y="498712"/>
                    <a:ext cx="900903" cy="1533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26" name="Shape 326"/>
                  <p:cNvSpPr/>
                  <p:nvPr/>
                </p:nvSpPr>
                <p:spPr>
                  <a:xfrm flipH="1" rot="2028409">
                    <a:off x="26814" y="113296"/>
                    <a:ext cx="480961" cy="2425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30" name="Group 330"/>
                <p:cNvGrpSpPr/>
                <p:nvPr/>
              </p:nvGrpSpPr>
              <p:grpSpPr>
                <a:xfrm>
                  <a:off x="842684" y="113740"/>
                  <a:ext cx="1170807" cy="1080472"/>
                  <a:chOff x="0" y="0"/>
                  <a:chExt cx="1170805" cy="1080471"/>
                </a:xfrm>
              </p:grpSpPr>
              <p:sp>
                <p:nvSpPr>
                  <p:cNvPr id="328" name="Shape 328"/>
                  <p:cNvSpPr/>
                  <p:nvPr/>
                </p:nvSpPr>
                <p:spPr>
                  <a:xfrm flipH="1" rot="2664423">
                    <a:off x="333740" y="629266"/>
                    <a:ext cx="913932" cy="1533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29" name="Shape 329"/>
                  <p:cNvSpPr/>
                  <p:nvPr/>
                </p:nvSpPr>
                <p:spPr>
                  <a:xfrm flipH="1" rot="2664423">
                    <a:off x="15120" y="136227"/>
                    <a:ext cx="488360" cy="24254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33" name="Group 333"/>
                <p:cNvGrpSpPr/>
                <p:nvPr/>
              </p:nvGrpSpPr>
              <p:grpSpPr>
                <a:xfrm>
                  <a:off x="1190220" y="53960"/>
                  <a:ext cx="859934" cy="1113544"/>
                  <a:chOff x="0" y="0"/>
                  <a:chExt cx="859932" cy="1113542"/>
                </a:xfrm>
              </p:grpSpPr>
              <p:sp>
                <p:nvSpPr>
                  <p:cNvPr id="331" name="Shape 331"/>
                  <p:cNvSpPr/>
                  <p:nvPr/>
                </p:nvSpPr>
                <p:spPr>
                  <a:xfrm flipH="1" rot="3473776">
                    <a:off x="179739" y="655557"/>
                    <a:ext cx="803212" cy="1538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32" name="Shape 332"/>
                  <p:cNvSpPr/>
                  <p:nvPr/>
                </p:nvSpPr>
                <p:spPr>
                  <a:xfrm flipH="1" rot="3473776">
                    <a:off x="2625" y="124619"/>
                    <a:ext cx="428873" cy="2434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36" name="Group 336"/>
                <p:cNvGrpSpPr/>
                <p:nvPr/>
              </p:nvGrpSpPr>
              <p:grpSpPr>
                <a:xfrm>
                  <a:off x="1440235" y="-1"/>
                  <a:ext cx="658415" cy="1148353"/>
                  <a:chOff x="0" y="0"/>
                  <a:chExt cx="658413" cy="1148352"/>
                </a:xfrm>
              </p:grpSpPr>
              <p:sp>
                <p:nvSpPr>
                  <p:cNvPr id="334" name="Shape 334"/>
                  <p:cNvSpPr/>
                  <p:nvPr/>
                </p:nvSpPr>
                <p:spPr>
                  <a:xfrm flipH="1" rot="4126479">
                    <a:off x="59818" y="683110"/>
                    <a:ext cx="773925" cy="15349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35" name="Shape 335"/>
                  <p:cNvSpPr/>
                  <p:nvPr/>
                </p:nvSpPr>
                <p:spPr>
                  <a:xfrm flipH="1" rot="4126479">
                    <a:off x="-18600" y="115110"/>
                    <a:ext cx="413201" cy="2428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39" name="Group 339"/>
                <p:cNvGrpSpPr/>
                <p:nvPr/>
              </p:nvGrpSpPr>
              <p:grpSpPr>
                <a:xfrm>
                  <a:off x="2157487" y="417746"/>
                  <a:ext cx="1366591" cy="655421"/>
                  <a:chOff x="0" y="0"/>
                  <a:chExt cx="1366589" cy="655419"/>
                </a:xfrm>
              </p:grpSpPr>
              <p:sp>
                <p:nvSpPr>
                  <p:cNvPr id="337" name="Shape 337"/>
                  <p:cNvSpPr/>
                  <p:nvPr/>
                </p:nvSpPr>
                <p:spPr>
                  <a:xfrm rot="20274565">
                    <a:off x="-4065" y="338015"/>
                    <a:ext cx="899368" cy="153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38" name="Shape 338"/>
                  <p:cNvSpPr/>
                  <p:nvPr/>
                </p:nvSpPr>
                <p:spPr>
                  <a:xfrm rot="20274565">
                    <a:off x="858515" y="81293"/>
                    <a:ext cx="479884" cy="2436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42" name="Group 342"/>
                <p:cNvGrpSpPr/>
                <p:nvPr/>
              </p:nvGrpSpPr>
              <p:grpSpPr>
                <a:xfrm>
                  <a:off x="2078875" y="224714"/>
                  <a:ext cx="1298337" cy="857918"/>
                  <a:chOff x="0" y="0"/>
                  <a:chExt cx="1298336" cy="857917"/>
                </a:xfrm>
              </p:grpSpPr>
              <p:sp>
                <p:nvSpPr>
                  <p:cNvPr id="340" name="Shape 340"/>
                  <p:cNvSpPr/>
                  <p:nvPr/>
                </p:nvSpPr>
                <p:spPr>
                  <a:xfrm rot="19678936">
                    <a:off x="-27590" y="476510"/>
                    <a:ext cx="900759" cy="15436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41" name="Shape 341"/>
                  <p:cNvSpPr/>
                  <p:nvPr/>
                </p:nvSpPr>
                <p:spPr>
                  <a:xfrm rot="19678936">
                    <a:off x="789513" y="108830"/>
                    <a:ext cx="480626" cy="2442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sp>
              <p:nvSpPr>
                <p:cNvPr id="343" name="Shape 343"/>
                <p:cNvSpPr/>
                <p:nvPr/>
              </p:nvSpPr>
              <p:spPr>
                <a:xfrm flipH="1" rot="4578754">
                  <a:off x="1624987" y="721203"/>
                  <a:ext cx="750308" cy="1040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79" fill="norm" stroke="1" extrusionOk="0">
                      <a:moveTo>
                        <a:pt x="0" y="21179"/>
                      </a:moveTo>
                      <a:cubicBezTo>
                        <a:pt x="189" y="20493"/>
                        <a:pt x="4484" y="10208"/>
                        <a:pt x="6821" y="6779"/>
                      </a:cubicBezTo>
                      <a:cubicBezTo>
                        <a:pt x="9158" y="3350"/>
                        <a:pt x="11558" y="1636"/>
                        <a:pt x="14021" y="608"/>
                      </a:cubicBezTo>
                      <a:cubicBezTo>
                        <a:pt x="16484" y="-421"/>
                        <a:pt x="20361" y="50"/>
                        <a:pt x="21600" y="608"/>
                      </a:cubicBezTo>
                      <a:lnTo>
                        <a:pt x="21474" y="3993"/>
                      </a:lnTo>
                      <a:cubicBezTo>
                        <a:pt x="20195" y="4550"/>
                        <a:pt x="16642" y="2622"/>
                        <a:pt x="13926" y="3993"/>
                      </a:cubicBezTo>
                      <a:cubicBezTo>
                        <a:pt x="9545" y="5408"/>
                        <a:pt x="7879" y="7808"/>
                        <a:pt x="5163" y="12093"/>
                      </a:cubicBezTo>
                      <a:cubicBezTo>
                        <a:pt x="2826" y="14836"/>
                        <a:pt x="1074" y="19293"/>
                        <a:pt x="0" y="2117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1F08"/>
                    </a:gs>
                    <a:gs pos="100000">
                      <a:srgbClr val="FFE103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44" name="Shape 344"/>
                <p:cNvSpPr/>
                <p:nvPr/>
              </p:nvSpPr>
              <p:spPr>
                <a:xfrm flipH="1" rot="4578754">
                  <a:off x="1644061" y="173067"/>
                  <a:ext cx="399661" cy="1653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6" h="21318" fill="norm" stroke="1" extrusionOk="0">
                      <a:moveTo>
                        <a:pt x="61" y="42"/>
                      </a:moveTo>
                      <a:cubicBezTo>
                        <a:pt x="1038" y="-176"/>
                        <a:pt x="3578" y="479"/>
                        <a:pt x="5922" y="1353"/>
                      </a:cubicBezTo>
                      <a:cubicBezTo>
                        <a:pt x="8266" y="2227"/>
                        <a:pt x="11832" y="3565"/>
                        <a:pt x="14127" y="5285"/>
                      </a:cubicBezTo>
                      <a:cubicBezTo>
                        <a:pt x="16423" y="7006"/>
                        <a:pt x="18450" y="9764"/>
                        <a:pt x="19671" y="11621"/>
                      </a:cubicBezTo>
                      <a:cubicBezTo>
                        <a:pt x="20892" y="13478"/>
                        <a:pt x="21283" y="14843"/>
                        <a:pt x="21441" y="16454"/>
                      </a:cubicBezTo>
                      <a:cubicBezTo>
                        <a:pt x="21600" y="18065"/>
                        <a:pt x="20965" y="21206"/>
                        <a:pt x="20623" y="21315"/>
                      </a:cubicBezTo>
                      <a:cubicBezTo>
                        <a:pt x="20281" y="21424"/>
                        <a:pt x="20013" y="18584"/>
                        <a:pt x="19402" y="17082"/>
                      </a:cubicBezTo>
                      <a:cubicBezTo>
                        <a:pt x="18792" y="15580"/>
                        <a:pt x="17937" y="13751"/>
                        <a:pt x="16960" y="12221"/>
                      </a:cubicBezTo>
                      <a:cubicBezTo>
                        <a:pt x="15983" y="10692"/>
                        <a:pt x="15190" y="9272"/>
                        <a:pt x="13541" y="7907"/>
                      </a:cubicBezTo>
                      <a:cubicBezTo>
                        <a:pt x="11893" y="6542"/>
                        <a:pt x="9353" y="4985"/>
                        <a:pt x="7094" y="3975"/>
                      </a:cubicBezTo>
                      <a:cubicBezTo>
                        <a:pt x="4835" y="2964"/>
                        <a:pt x="1172" y="2555"/>
                        <a:pt x="0" y="1899"/>
                      </a:cubicBezTo>
                      <a:lnTo>
                        <a:pt x="61" y="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0000"/>
                    </a:gs>
                    <a:gs pos="100000">
                      <a:srgbClr val="FE1F08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grpSp>
              <p:nvGrpSpPr>
                <p:cNvPr id="347" name="Group 347"/>
                <p:cNvGrpSpPr/>
                <p:nvPr/>
              </p:nvGrpSpPr>
              <p:grpSpPr>
                <a:xfrm>
                  <a:off x="1976972" y="14533"/>
                  <a:ext cx="704076" cy="1122503"/>
                  <a:chOff x="0" y="0"/>
                  <a:chExt cx="704075" cy="1122502"/>
                </a:xfrm>
              </p:grpSpPr>
              <p:sp>
                <p:nvSpPr>
                  <p:cNvPr id="345" name="Shape 345"/>
                  <p:cNvSpPr/>
                  <p:nvPr/>
                </p:nvSpPr>
                <p:spPr>
                  <a:xfrm rot="17742246">
                    <a:off x="-160179" y="678807"/>
                    <a:ext cx="775286" cy="1317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46" name="Shape 346"/>
                  <p:cNvSpPr/>
                  <p:nvPr/>
                </p:nvSpPr>
                <p:spPr>
                  <a:xfrm rot="17742246">
                    <a:off x="313820" y="127354"/>
                    <a:ext cx="413539" cy="2082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50" name="Group 350"/>
                <p:cNvGrpSpPr/>
                <p:nvPr/>
              </p:nvGrpSpPr>
              <p:grpSpPr>
                <a:xfrm>
                  <a:off x="1973466" y="86016"/>
                  <a:ext cx="1112747" cy="1059765"/>
                  <a:chOff x="0" y="0"/>
                  <a:chExt cx="1112745" cy="1059763"/>
                </a:xfrm>
              </p:grpSpPr>
              <p:sp>
                <p:nvSpPr>
                  <p:cNvPr id="348" name="Shape 348"/>
                  <p:cNvSpPr/>
                  <p:nvPr/>
                </p:nvSpPr>
                <p:spPr>
                  <a:xfrm rot="18822740">
                    <a:off x="-60551" y="592002"/>
                    <a:ext cx="843116" cy="1928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49" name="Shape 349"/>
                  <p:cNvSpPr/>
                  <p:nvPr/>
                </p:nvSpPr>
                <p:spPr>
                  <a:xfrm rot="18822740">
                    <a:off x="622542" y="115576"/>
                    <a:ext cx="449781" cy="3041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53" name="Group 353"/>
                <p:cNvGrpSpPr/>
                <p:nvPr/>
              </p:nvGrpSpPr>
              <p:grpSpPr>
                <a:xfrm>
                  <a:off x="2037346" y="28321"/>
                  <a:ext cx="250849" cy="1059251"/>
                  <a:chOff x="0" y="0"/>
                  <a:chExt cx="250847" cy="1059250"/>
                </a:xfrm>
              </p:grpSpPr>
              <p:sp>
                <p:nvSpPr>
                  <p:cNvPr id="351" name="Shape 351"/>
                  <p:cNvSpPr/>
                  <p:nvPr/>
                </p:nvSpPr>
                <p:spPr>
                  <a:xfrm rot="16696252">
                    <a:off x="-267364" y="680023"/>
                    <a:ext cx="695500" cy="613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52" name="Shape 352"/>
                  <p:cNvSpPr/>
                  <p:nvPr/>
                </p:nvSpPr>
                <p:spPr>
                  <a:xfrm rot="16696252">
                    <a:off x="-9285" y="142044"/>
                    <a:ext cx="370956" cy="9695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56" name="Group 356"/>
                <p:cNvGrpSpPr/>
                <p:nvPr/>
              </p:nvGrpSpPr>
              <p:grpSpPr>
                <a:xfrm>
                  <a:off x="622810" y="1352811"/>
                  <a:ext cx="1294061" cy="1769964"/>
                  <a:chOff x="0" y="0"/>
                  <a:chExt cx="1294059" cy="1769963"/>
                </a:xfrm>
              </p:grpSpPr>
              <p:sp>
                <p:nvSpPr>
                  <p:cNvPr id="354" name="Shape 354"/>
                  <p:cNvSpPr/>
                  <p:nvPr/>
                </p:nvSpPr>
                <p:spPr>
                  <a:xfrm flipH="1" rot="18335691">
                    <a:off x="208504" y="464739"/>
                    <a:ext cx="1257699" cy="22304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55" name="Shape 355"/>
                  <p:cNvSpPr/>
                  <p:nvPr/>
                </p:nvSpPr>
                <p:spPr>
                  <a:xfrm flipH="1" rot="18335691">
                    <a:off x="3210" y="1218390"/>
                    <a:ext cx="670633" cy="3525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59" name="Group 359"/>
                <p:cNvGrpSpPr/>
                <p:nvPr/>
              </p:nvGrpSpPr>
              <p:grpSpPr>
                <a:xfrm>
                  <a:off x="1053862" y="1422171"/>
                  <a:ext cx="872708" cy="1769495"/>
                  <a:chOff x="0" y="0"/>
                  <a:chExt cx="872706" cy="1769494"/>
                </a:xfrm>
              </p:grpSpPr>
              <p:sp>
                <p:nvSpPr>
                  <p:cNvPr id="357" name="Shape 357"/>
                  <p:cNvSpPr/>
                  <p:nvPr/>
                </p:nvSpPr>
                <p:spPr>
                  <a:xfrm flipH="1" rot="17542885">
                    <a:off x="-33872" y="469019"/>
                    <a:ext cx="1163805" cy="2230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58" name="Shape 358"/>
                  <p:cNvSpPr/>
                  <p:nvPr/>
                </p:nvSpPr>
                <p:spPr>
                  <a:xfrm flipH="1" rot="17542885">
                    <a:off x="-29194" y="1239125"/>
                    <a:ext cx="620722" cy="3525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62" name="Group 362"/>
                <p:cNvGrpSpPr/>
                <p:nvPr/>
              </p:nvGrpSpPr>
              <p:grpSpPr>
                <a:xfrm>
                  <a:off x="1476411" y="1452321"/>
                  <a:ext cx="514754" cy="1727796"/>
                  <a:chOff x="0" y="0"/>
                  <a:chExt cx="514753" cy="1727795"/>
                </a:xfrm>
              </p:grpSpPr>
              <p:sp>
                <p:nvSpPr>
                  <p:cNvPr id="360" name="Shape 360"/>
                  <p:cNvSpPr/>
                  <p:nvPr/>
                </p:nvSpPr>
                <p:spPr>
                  <a:xfrm flipH="1" rot="16870649">
                    <a:off x="-250535" y="466846"/>
                    <a:ext cx="1116900" cy="2009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61" name="Shape 361"/>
                  <p:cNvSpPr/>
                  <p:nvPr/>
                </p:nvSpPr>
                <p:spPr>
                  <a:xfrm flipH="1" rot="16870649">
                    <a:off x="-84114" y="1245913"/>
                    <a:ext cx="595540" cy="31789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65" name="Group 365"/>
                <p:cNvGrpSpPr/>
                <p:nvPr/>
              </p:nvGrpSpPr>
              <p:grpSpPr>
                <a:xfrm>
                  <a:off x="2165036" y="1323566"/>
                  <a:ext cx="1346656" cy="1741678"/>
                  <a:chOff x="0" y="0"/>
                  <a:chExt cx="1346654" cy="1741676"/>
                </a:xfrm>
              </p:grpSpPr>
              <p:sp>
                <p:nvSpPr>
                  <p:cNvPr id="363" name="Shape 363"/>
                  <p:cNvSpPr/>
                  <p:nvPr/>
                </p:nvSpPr>
                <p:spPr>
                  <a:xfrm rot="3144576">
                    <a:off x="-156712" y="454882"/>
                    <a:ext cx="1258234" cy="2237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64" name="Shape 364"/>
                  <p:cNvSpPr/>
                  <p:nvPr/>
                </p:nvSpPr>
                <p:spPr>
                  <a:xfrm rot="3144576">
                    <a:off x="666444" y="1191164"/>
                    <a:ext cx="670917" cy="35366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68" name="Group 368"/>
                <p:cNvGrpSpPr/>
                <p:nvPr/>
              </p:nvGrpSpPr>
              <p:grpSpPr>
                <a:xfrm>
                  <a:off x="2147170" y="1389418"/>
                  <a:ext cx="1037831" cy="1789232"/>
                  <a:chOff x="0" y="0"/>
                  <a:chExt cx="1037830" cy="1789231"/>
                </a:xfrm>
              </p:grpSpPr>
              <p:sp>
                <p:nvSpPr>
                  <p:cNvPr id="366" name="Shape 366"/>
                  <p:cNvSpPr/>
                  <p:nvPr/>
                </p:nvSpPr>
                <p:spPr>
                  <a:xfrm rot="3745734">
                    <a:off x="-228380" y="476140"/>
                    <a:ext cx="1204226" cy="2144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67" name="Shape 367"/>
                  <p:cNvSpPr/>
                  <p:nvPr/>
                </p:nvSpPr>
                <p:spPr>
                  <a:xfrm rot="3745734">
                    <a:off x="418261" y="1257082"/>
                    <a:ext cx="641905" cy="3385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71" name="Group 371"/>
                <p:cNvGrpSpPr/>
                <p:nvPr/>
              </p:nvGrpSpPr>
              <p:grpSpPr>
                <a:xfrm>
                  <a:off x="2105708" y="1458194"/>
                  <a:ext cx="722431" cy="1762386"/>
                  <a:chOff x="0" y="0"/>
                  <a:chExt cx="722430" cy="1762384"/>
                </a:xfrm>
              </p:grpSpPr>
              <p:sp>
                <p:nvSpPr>
                  <p:cNvPr id="369" name="Shape 369"/>
                  <p:cNvSpPr/>
                  <p:nvPr/>
                </p:nvSpPr>
                <p:spPr>
                  <a:xfrm rot="4286818">
                    <a:off x="-314659" y="493594"/>
                    <a:ext cx="1168065" cy="1762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70" name="Shape 370"/>
                  <p:cNvSpPr/>
                  <p:nvPr/>
                </p:nvSpPr>
                <p:spPr>
                  <a:xfrm rot="4286818">
                    <a:off x="179975" y="1283681"/>
                    <a:ext cx="622834" cy="2783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74" name="Group 374"/>
                <p:cNvGrpSpPr/>
                <p:nvPr/>
              </p:nvGrpSpPr>
              <p:grpSpPr>
                <a:xfrm>
                  <a:off x="2072105" y="1534114"/>
                  <a:ext cx="410563" cy="1640316"/>
                  <a:chOff x="0" y="0"/>
                  <a:chExt cx="410562" cy="1640314"/>
                </a:xfrm>
              </p:grpSpPr>
              <p:sp>
                <p:nvSpPr>
                  <p:cNvPr id="372" name="Shape 372"/>
                  <p:cNvSpPr/>
                  <p:nvPr/>
                </p:nvSpPr>
                <p:spPr>
                  <a:xfrm rot="4898956">
                    <a:off x="-371714" y="455858"/>
                    <a:ext cx="1073764" cy="1762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73" name="Shape 373"/>
                  <p:cNvSpPr/>
                  <p:nvPr/>
                </p:nvSpPr>
                <p:spPr>
                  <a:xfrm rot="4898956">
                    <a:off x="-55318" y="1197396"/>
                    <a:ext cx="573095" cy="27838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377" name="Group 377"/>
                <p:cNvGrpSpPr/>
                <p:nvPr/>
              </p:nvGrpSpPr>
              <p:grpSpPr>
                <a:xfrm>
                  <a:off x="1742321" y="1560892"/>
                  <a:ext cx="389090" cy="1605807"/>
                  <a:chOff x="0" y="0"/>
                  <a:chExt cx="389088" cy="1605806"/>
                </a:xfrm>
              </p:grpSpPr>
              <p:sp>
                <p:nvSpPr>
                  <p:cNvPr id="375" name="Shape 375"/>
                  <p:cNvSpPr/>
                  <p:nvPr/>
                </p:nvSpPr>
                <p:spPr>
                  <a:xfrm rot="5755660">
                    <a:off x="-256665" y="461561"/>
                    <a:ext cx="1049351" cy="1345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376" name="Shape 376"/>
                  <p:cNvSpPr/>
                  <p:nvPr/>
                </p:nvSpPr>
                <p:spPr>
                  <a:xfrm rot="5755660">
                    <a:off x="-145217" y="1210345"/>
                    <a:ext cx="559528" cy="2124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</p:grpSp>
          <p:sp>
            <p:nvSpPr>
              <p:cNvPr id="379" name="Shape 379"/>
              <p:cNvSpPr/>
              <p:nvPr/>
            </p:nvSpPr>
            <p:spPr>
              <a:xfrm flipH="1">
                <a:off x="1452557" y="1771601"/>
                <a:ext cx="352215" cy="1074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0" name="Shape 380"/>
              <p:cNvSpPr/>
              <p:nvPr/>
            </p:nvSpPr>
            <p:spPr>
              <a:xfrm flipH="1">
                <a:off x="807071" y="1379012"/>
                <a:ext cx="1158094" cy="1681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3" h="21600" fill="norm" stroke="1" extrusionOk="0">
                    <a:moveTo>
                      <a:pt x="0" y="0"/>
                    </a:moveTo>
                    <a:cubicBezTo>
                      <a:pt x="12813" y="2553"/>
                      <a:pt x="21600" y="11519"/>
                      <a:pt x="21168" y="21600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1" name="Shape 381"/>
              <p:cNvSpPr/>
              <p:nvPr/>
            </p:nvSpPr>
            <p:spPr>
              <a:xfrm flipH="1" rot="10800000">
                <a:off x="2203078" y="360308"/>
                <a:ext cx="1874436" cy="770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36" fill="norm" stroke="1" extrusionOk="0">
                    <a:moveTo>
                      <a:pt x="21600" y="0"/>
                    </a:moveTo>
                    <a:cubicBezTo>
                      <a:pt x="18206" y="15854"/>
                      <a:pt x="10477" y="21600"/>
                      <a:pt x="4337" y="12835"/>
                    </a:cubicBezTo>
                    <a:cubicBezTo>
                      <a:pt x="2604" y="10360"/>
                      <a:pt x="1119" y="6873"/>
                      <a:pt x="0" y="2652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2" name="Shape 382"/>
              <p:cNvSpPr/>
              <p:nvPr/>
            </p:nvSpPr>
            <p:spPr>
              <a:xfrm flipH="1">
                <a:off x="963434" y="1106708"/>
                <a:ext cx="906483" cy="1737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19220" fill="norm" stroke="1" extrusionOk="0">
                    <a:moveTo>
                      <a:pt x="0" y="1112"/>
                    </a:moveTo>
                    <a:cubicBezTo>
                      <a:pt x="8351" y="-2380"/>
                      <a:pt x="17568" y="2624"/>
                      <a:pt x="20585" y="12290"/>
                    </a:cubicBezTo>
                    <a:cubicBezTo>
                      <a:pt x="21278" y="14509"/>
                      <a:pt x="21600" y="16861"/>
                      <a:pt x="21533" y="19220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3" name="Shape 383"/>
              <p:cNvSpPr/>
              <p:nvPr/>
            </p:nvSpPr>
            <p:spPr>
              <a:xfrm flipH="1">
                <a:off x="321263" y="1196119"/>
                <a:ext cx="1472349" cy="1735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19048" fill="norm" stroke="1" extrusionOk="0">
                    <a:moveTo>
                      <a:pt x="0" y="1632"/>
                    </a:moveTo>
                    <a:cubicBezTo>
                      <a:pt x="7685" y="-2552"/>
                      <a:pt x="16722" y="1584"/>
                      <a:pt x="20185" y="10870"/>
                    </a:cubicBezTo>
                    <a:cubicBezTo>
                      <a:pt x="21142" y="13437"/>
                      <a:pt x="21600" y="16234"/>
                      <a:pt x="21524" y="19048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4" name="Shape 384"/>
              <p:cNvSpPr/>
              <p:nvPr/>
            </p:nvSpPr>
            <p:spPr>
              <a:xfrm flipH="1">
                <a:off x="190967" y="879919"/>
                <a:ext cx="1734776" cy="1737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8" h="19148" fill="norm" stroke="1" extrusionOk="0">
                    <a:moveTo>
                      <a:pt x="0" y="3642"/>
                    </a:moveTo>
                    <a:cubicBezTo>
                      <a:pt x="5984" y="-2452"/>
                      <a:pt x="14429" y="-721"/>
                      <a:pt x="18860" y="7508"/>
                    </a:cubicBezTo>
                    <a:cubicBezTo>
                      <a:pt x="20669" y="10868"/>
                      <a:pt x="21600" y="14970"/>
                      <a:pt x="21501" y="19148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5" name="Shape 385"/>
              <p:cNvSpPr/>
              <p:nvPr/>
            </p:nvSpPr>
            <p:spPr>
              <a:xfrm>
                <a:off x="2111897" y="1123842"/>
                <a:ext cx="277345" cy="1737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2184489" y="1116395"/>
                <a:ext cx="733381" cy="1737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2249637" y="889255"/>
                <a:ext cx="1040506" cy="1737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2448804" y="1955919"/>
                <a:ext cx="350371" cy="1074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9" name="Shape 389"/>
              <p:cNvSpPr/>
              <p:nvPr/>
            </p:nvSpPr>
            <p:spPr>
              <a:xfrm flipH="1" rot="8860755">
                <a:off x="1897262" y="1597856"/>
                <a:ext cx="319022" cy="60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0" name="Shape 390"/>
              <p:cNvSpPr/>
              <p:nvPr/>
            </p:nvSpPr>
            <p:spPr>
              <a:xfrm flipH="1">
                <a:off x="92314" y="621236"/>
                <a:ext cx="1853920" cy="1737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3" h="19719" fill="norm" stroke="1" extrusionOk="0">
                    <a:moveTo>
                      <a:pt x="0" y="5555"/>
                    </a:moveTo>
                    <a:cubicBezTo>
                      <a:pt x="4937" y="-1881"/>
                      <a:pt x="12918" y="-1847"/>
                      <a:pt x="17827" y="5632"/>
                    </a:cubicBezTo>
                    <a:cubicBezTo>
                      <a:pt x="20276" y="9363"/>
                      <a:pt x="21600" y="14460"/>
                      <a:pt x="21487" y="19719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1" name="Shape 391"/>
              <p:cNvSpPr/>
              <p:nvPr/>
            </p:nvSpPr>
            <p:spPr>
              <a:xfrm flipH="1">
                <a:off x="615352" y="256109"/>
                <a:ext cx="1349499" cy="779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9" fill="norm" stroke="1" extrusionOk="0">
                    <a:moveTo>
                      <a:pt x="0" y="16589"/>
                    </a:moveTo>
                    <a:cubicBezTo>
                      <a:pt x="4335" y="-83"/>
                      <a:pt x="13378" y="-5011"/>
                      <a:pt x="20200" y="5583"/>
                    </a:cubicBezTo>
                    <a:cubicBezTo>
                      <a:pt x="20686" y="6337"/>
                      <a:pt x="21154" y="7162"/>
                      <a:pt x="21600" y="8051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2" name="Shape 392"/>
              <p:cNvSpPr/>
              <p:nvPr/>
            </p:nvSpPr>
            <p:spPr>
              <a:xfrm>
                <a:off x="2056055" y="961865"/>
                <a:ext cx="556549" cy="745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730" fill="norm" stroke="1" extrusionOk="0">
                    <a:moveTo>
                      <a:pt x="0" y="7896"/>
                    </a:moveTo>
                    <a:cubicBezTo>
                      <a:pt x="6545" y="-4870"/>
                      <a:pt x="15953" y="-1834"/>
                      <a:pt x="21013" y="14678"/>
                    </a:cubicBezTo>
                    <a:cubicBezTo>
                      <a:pt x="21218" y="15345"/>
                      <a:pt x="21414" y="16030"/>
                      <a:pt x="21600" y="16730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3" name="Shape 393"/>
              <p:cNvSpPr/>
              <p:nvPr/>
            </p:nvSpPr>
            <p:spPr>
              <a:xfrm flipH="1">
                <a:off x="403075" y="1861124"/>
                <a:ext cx="783724" cy="1105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4" name="Shape 394"/>
              <p:cNvSpPr/>
              <p:nvPr/>
            </p:nvSpPr>
            <p:spPr>
              <a:xfrm flipH="1">
                <a:off x="772717" y="684473"/>
                <a:ext cx="503428" cy="1107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5" name="Shape 395"/>
              <p:cNvSpPr/>
              <p:nvPr/>
            </p:nvSpPr>
            <p:spPr>
              <a:xfrm flipH="1">
                <a:off x="1355299" y="353063"/>
                <a:ext cx="302426" cy="110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3251053" y="1697572"/>
                <a:ext cx="728402" cy="11634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2869473" y="1103588"/>
                <a:ext cx="1097213" cy="776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2910423" y="278268"/>
                <a:ext cx="479455" cy="1041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99" name="Shape 399"/>
              <p:cNvSpPr/>
              <p:nvPr/>
            </p:nvSpPr>
            <p:spPr>
              <a:xfrm rot="20253369">
                <a:off x="2432746" y="1146039"/>
                <a:ext cx="320866" cy="609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00" name="Shape 400"/>
              <p:cNvSpPr/>
              <p:nvPr/>
            </p:nvSpPr>
            <p:spPr>
              <a:xfrm flipH="1" rot="1346631">
                <a:off x="1284029" y="1129279"/>
                <a:ext cx="319023" cy="609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403" name="Shape 403"/>
          <p:cNvSpPr/>
          <p:nvPr>
            <p:ph type="title"/>
          </p:nvPr>
        </p:nvSpPr>
        <p:spPr>
          <a:xfrm>
            <a:off x="975359" y="428977"/>
            <a:ext cx="11054082" cy="2079415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4" name="Shape 404"/>
          <p:cNvSpPr/>
          <p:nvPr>
            <p:ph type="body" idx="1"/>
          </p:nvPr>
        </p:nvSpPr>
        <p:spPr>
          <a:xfrm>
            <a:off x="975359" y="2817706"/>
            <a:ext cx="11054082" cy="585216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Clr>
                <a:srgbClr val="FF3399"/>
              </a:buClr>
              <a:buSzPct val="100000"/>
              <a:buChar char="–"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06235" indent="-449035" defTabSz="1300480">
              <a:spcBef>
                <a:spcPts val="1000"/>
              </a:spcBef>
              <a:buClr>
                <a:srgbClr val="FF3399"/>
              </a:buClr>
              <a:buSzPct val="100000"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-419100" defTabSz="1300480">
              <a:spcBef>
                <a:spcPts val="1000"/>
              </a:spcBef>
              <a:buClr>
                <a:srgbClr val="FF3399"/>
              </a:buClr>
              <a:buSzPct val="100000"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74520" indent="-502920" defTabSz="1300480">
              <a:spcBef>
                <a:spcPts val="1000"/>
              </a:spcBef>
              <a:buClr>
                <a:srgbClr val="FF3399"/>
              </a:buClr>
              <a:buSzPct val="100000"/>
              <a:buChar char="−"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387600" indent="-558800" defTabSz="1300480">
              <a:spcBef>
                <a:spcPts val="1000"/>
              </a:spcBef>
              <a:buClr>
                <a:srgbClr val="FF3399"/>
              </a:buClr>
              <a:buSzPct val="100000"/>
              <a:buChar char="–"/>
              <a:defRPr sz="4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5" name="Shape 405"/>
          <p:cNvSpPr/>
          <p:nvPr>
            <p:ph type="sldNum" sz="quarter" idx="2"/>
          </p:nvPr>
        </p:nvSpPr>
        <p:spPr>
          <a:xfrm>
            <a:off x="11581743" y="8886613"/>
            <a:ext cx="447698" cy="4602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roup 546"/>
          <p:cNvGrpSpPr/>
          <p:nvPr/>
        </p:nvGrpSpPr>
        <p:grpSpPr>
          <a:xfrm>
            <a:off x="8927299" y="-27321"/>
            <a:ext cx="4077515" cy="4655766"/>
            <a:chOff x="0" y="0"/>
            <a:chExt cx="4077513" cy="4655765"/>
          </a:xfrm>
        </p:grpSpPr>
        <p:grpSp>
          <p:nvGrpSpPr>
            <p:cNvPr id="414" name="Group 414"/>
            <p:cNvGrpSpPr/>
            <p:nvPr/>
          </p:nvGrpSpPr>
          <p:grpSpPr>
            <a:xfrm>
              <a:off x="1834553" y="3583366"/>
              <a:ext cx="1429531" cy="1072400"/>
              <a:chOff x="0" y="0"/>
              <a:chExt cx="1429529" cy="1072399"/>
            </a:xfrm>
          </p:grpSpPr>
          <p:sp>
            <p:nvSpPr>
              <p:cNvPr id="412" name="Shape 412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13" name="Shape 413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417" name="Group 417"/>
            <p:cNvGrpSpPr/>
            <p:nvPr/>
          </p:nvGrpSpPr>
          <p:grpSpPr>
            <a:xfrm>
              <a:off x="2164015" y="2080890"/>
              <a:ext cx="1429530" cy="1072400"/>
              <a:chOff x="0" y="0"/>
              <a:chExt cx="1429529" cy="1072399"/>
            </a:xfrm>
          </p:grpSpPr>
          <p:sp>
            <p:nvSpPr>
              <p:cNvPr id="415" name="Shape 415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420" name="Group 420"/>
            <p:cNvGrpSpPr/>
            <p:nvPr/>
          </p:nvGrpSpPr>
          <p:grpSpPr>
            <a:xfrm>
              <a:off x="73701" y="27320"/>
              <a:ext cx="1429530" cy="1072400"/>
              <a:chOff x="0" y="0"/>
              <a:chExt cx="1429529" cy="1072399"/>
            </a:xfrm>
          </p:grpSpPr>
          <p:sp>
            <p:nvSpPr>
              <p:cNvPr id="418" name="Shape 418"/>
              <p:cNvSpPr/>
              <p:nvPr/>
            </p:nvSpPr>
            <p:spPr>
              <a:xfrm>
                <a:off x="0" y="0"/>
                <a:ext cx="1429530" cy="1072400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513737" y="469174"/>
                <a:ext cx="344353" cy="2010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545" name="Group 545"/>
            <p:cNvGrpSpPr/>
            <p:nvPr/>
          </p:nvGrpSpPr>
          <p:grpSpPr>
            <a:xfrm>
              <a:off x="-1" y="-1"/>
              <a:ext cx="4077515" cy="3220581"/>
              <a:chOff x="0" y="0"/>
              <a:chExt cx="4077513" cy="3220579"/>
            </a:xfrm>
          </p:grpSpPr>
          <p:grpSp>
            <p:nvGrpSpPr>
              <p:cNvPr id="423" name="Group 423"/>
              <p:cNvGrpSpPr/>
              <p:nvPr/>
            </p:nvGrpSpPr>
            <p:grpSpPr>
              <a:xfrm>
                <a:off x="1015552" y="600756"/>
                <a:ext cx="2131266" cy="1571363"/>
                <a:chOff x="0" y="0"/>
                <a:chExt cx="2131264" cy="1571362"/>
              </a:xfrm>
            </p:grpSpPr>
            <p:sp>
              <p:nvSpPr>
                <p:cNvPr id="421" name="Shape 421"/>
                <p:cNvSpPr/>
                <p:nvPr/>
              </p:nvSpPr>
              <p:spPr>
                <a:xfrm>
                  <a:off x="0" y="0"/>
                  <a:ext cx="2131265" cy="1571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22" name="Shape 422"/>
                <p:cNvSpPr/>
                <p:nvPr/>
              </p:nvSpPr>
              <p:spPr>
                <a:xfrm>
                  <a:off x="814100" y="574924"/>
                  <a:ext cx="422749" cy="29659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  <p:grpSp>
            <p:nvGrpSpPr>
              <p:cNvPr id="522" name="Group 522"/>
              <p:cNvGrpSpPr/>
              <p:nvPr/>
            </p:nvGrpSpPr>
            <p:grpSpPr>
              <a:xfrm>
                <a:off x="-1" y="-1"/>
                <a:ext cx="4069464" cy="3220581"/>
                <a:chOff x="0" y="0"/>
                <a:chExt cx="4069462" cy="3220579"/>
              </a:xfrm>
            </p:grpSpPr>
            <p:grpSp>
              <p:nvGrpSpPr>
                <p:cNvPr id="426" name="Group 426"/>
                <p:cNvGrpSpPr/>
                <p:nvPr/>
              </p:nvGrpSpPr>
              <p:grpSpPr>
                <a:xfrm>
                  <a:off x="2215467" y="1229555"/>
                  <a:ext cx="1508707" cy="1616044"/>
                  <a:chOff x="0" y="0"/>
                  <a:chExt cx="1508705" cy="1616043"/>
                </a:xfrm>
              </p:grpSpPr>
              <p:sp>
                <p:nvSpPr>
                  <p:cNvPr id="424" name="Shape 424"/>
                  <p:cNvSpPr/>
                  <p:nvPr/>
                </p:nvSpPr>
                <p:spPr>
                  <a:xfrm rot="2711884">
                    <a:off x="-106598" y="413340"/>
                    <a:ext cx="1257969" cy="22315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25" name="Shape 425"/>
                  <p:cNvSpPr/>
                  <p:nvPr/>
                </p:nvSpPr>
                <p:spPr>
                  <a:xfrm rot="2711884">
                    <a:off x="811833" y="1077401"/>
                    <a:ext cx="670777" cy="3527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29" name="Group 429"/>
                <p:cNvGrpSpPr/>
                <p:nvPr/>
              </p:nvGrpSpPr>
              <p:grpSpPr>
                <a:xfrm>
                  <a:off x="2230095" y="1127978"/>
                  <a:ext cx="1794844" cy="1489321"/>
                  <a:chOff x="0" y="0"/>
                  <a:chExt cx="1794842" cy="1489320"/>
                </a:xfrm>
              </p:grpSpPr>
              <p:sp>
                <p:nvSpPr>
                  <p:cNvPr id="427" name="Shape 427"/>
                  <p:cNvSpPr/>
                  <p:nvPr/>
                </p:nvSpPr>
                <p:spPr>
                  <a:xfrm rot="2104081">
                    <a:off x="-48886" y="357901"/>
                    <a:ext cx="1324288" cy="2482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28" name="Shape 428"/>
                  <p:cNvSpPr/>
                  <p:nvPr/>
                </p:nvSpPr>
                <p:spPr>
                  <a:xfrm rot="2104081">
                    <a:off x="1039587" y="929488"/>
                    <a:ext cx="706655" cy="3924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32" name="Group 432"/>
                <p:cNvGrpSpPr/>
                <p:nvPr/>
              </p:nvGrpSpPr>
              <p:grpSpPr>
                <a:xfrm>
                  <a:off x="2223506" y="1077612"/>
                  <a:ext cx="1827433" cy="1171981"/>
                  <a:chOff x="0" y="0"/>
                  <a:chExt cx="1827432" cy="1171980"/>
                </a:xfrm>
              </p:grpSpPr>
              <p:sp>
                <p:nvSpPr>
                  <p:cNvPr id="430" name="Shape 430"/>
                  <p:cNvSpPr/>
                  <p:nvPr/>
                </p:nvSpPr>
                <p:spPr>
                  <a:xfrm rot="1582914">
                    <a:off x="-17641" y="270105"/>
                    <a:ext cx="1266704" cy="2174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31" name="Shape 431"/>
                  <p:cNvSpPr/>
                  <p:nvPr/>
                </p:nvSpPr>
                <p:spPr>
                  <a:xfrm rot="1582914">
                    <a:off x="1110626" y="696889"/>
                    <a:ext cx="675842" cy="342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35" name="Group 435"/>
                <p:cNvGrpSpPr/>
                <p:nvPr/>
              </p:nvGrpSpPr>
              <p:grpSpPr>
                <a:xfrm>
                  <a:off x="2219413" y="1021679"/>
                  <a:ext cx="1850050" cy="945411"/>
                  <a:chOff x="0" y="0"/>
                  <a:chExt cx="1850048" cy="945409"/>
                </a:xfrm>
              </p:grpSpPr>
              <p:sp>
                <p:nvSpPr>
                  <p:cNvPr id="433" name="Shape 433"/>
                  <p:cNvSpPr/>
                  <p:nvPr/>
                </p:nvSpPr>
                <p:spPr>
                  <a:xfrm rot="1080363">
                    <a:off x="7150" y="183238"/>
                    <a:ext cx="1223603" cy="2401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34" name="Shape 434"/>
                  <p:cNvSpPr/>
                  <p:nvPr/>
                </p:nvSpPr>
                <p:spPr>
                  <a:xfrm rot="1080363">
                    <a:off x="1154056" y="474210"/>
                    <a:ext cx="653335" cy="3795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38" name="Group 438"/>
                <p:cNvGrpSpPr/>
                <p:nvPr/>
              </p:nvGrpSpPr>
              <p:grpSpPr>
                <a:xfrm>
                  <a:off x="2241280" y="967916"/>
                  <a:ext cx="1736140" cy="587566"/>
                  <a:chOff x="0" y="0"/>
                  <a:chExt cx="1736139" cy="587564"/>
                </a:xfrm>
              </p:grpSpPr>
              <p:sp>
                <p:nvSpPr>
                  <p:cNvPr id="436" name="Shape 436"/>
                  <p:cNvSpPr/>
                  <p:nvPr/>
                </p:nvSpPr>
                <p:spPr>
                  <a:xfrm rot="463793">
                    <a:off x="9919" y="74792"/>
                    <a:ext cx="1127241" cy="2236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37" name="Shape 437"/>
                  <p:cNvSpPr/>
                  <p:nvPr/>
                </p:nvSpPr>
                <p:spPr>
                  <a:xfrm rot="463793">
                    <a:off x="1113320" y="195848"/>
                    <a:ext cx="601825" cy="3528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41" name="Group 441"/>
                <p:cNvGrpSpPr/>
                <p:nvPr/>
              </p:nvGrpSpPr>
              <p:grpSpPr>
                <a:xfrm>
                  <a:off x="2268393" y="929436"/>
                  <a:ext cx="1570389" cy="259539"/>
                  <a:chOff x="0" y="0"/>
                  <a:chExt cx="1570388" cy="259537"/>
                </a:xfrm>
              </p:grpSpPr>
              <p:sp>
                <p:nvSpPr>
                  <p:cNvPr id="439" name="Shape 439"/>
                  <p:cNvSpPr/>
                  <p:nvPr/>
                </p:nvSpPr>
                <p:spPr>
                  <a:xfrm rot="21515819">
                    <a:off x="1758" y="22236"/>
                    <a:ext cx="1024680" cy="1561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40" name="Shape 440"/>
                  <p:cNvSpPr/>
                  <p:nvPr/>
                </p:nvSpPr>
                <p:spPr>
                  <a:xfrm rot="21515819">
                    <a:off x="1020571" y="6658"/>
                    <a:ext cx="546886" cy="2462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44" name="Group 444"/>
                <p:cNvGrpSpPr/>
                <p:nvPr/>
              </p:nvGrpSpPr>
              <p:grpSpPr>
                <a:xfrm>
                  <a:off x="2231416" y="627166"/>
                  <a:ext cx="1395743" cy="462850"/>
                  <a:chOff x="0" y="0"/>
                  <a:chExt cx="1395741" cy="462849"/>
                </a:xfrm>
              </p:grpSpPr>
              <p:sp>
                <p:nvSpPr>
                  <p:cNvPr id="442" name="Shape 442"/>
                  <p:cNvSpPr/>
                  <p:nvPr/>
                </p:nvSpPr>
                <p:spPr>
                  <a:xfrm rot="20797423">
                    <a:off x="5545" y="207304"/>
                    <a:ext cx="900194" cy="1535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43" name="Shape 443"/>
                  <p:cNvSpPr/>
                  <p:nvPr/>
                </p:nvSpPr>
                <p:spPr>
                  <a:xfrm rot="20797423">
                    <a:off x="893836" y="52265"/>
                    <a:ext cx="480324" cy="2429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47" name="Group 447"/>
                <p:cNvGrpSpPr/>
                <p:nvPr/>
              </p:nvGrpSpPr>
              <p:grpSpPr>
                <a:xfrm>
                  <a:off x="376713" y="1318939"/>
                  <a:ext cx="1508929" cy="1616083"/>
                  <a:chOff x="0" y="0"/>
                  <a:chExt cx="1508927" cy="1616081"/>
                </a:xfrm>
              </p:grpSpPr>
              <p:sp>
                <p:nvSpPr>
                  <p:cNvPr id="445" name="Shape 445"/>
                  <p:cNvSpPr/>
                  <p:nvPr/>
                </p:nvSpPr>
                <p:spPr>
                  <a:xfrm flipH="1" rot="18888116">
                    <a:off x="357033" y="413506"/>
                    <a:ext cx="1258510" cy="2233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46" name="Shape 446"/>
                  <p:cNvSpPr/>
                  <p:nvPr/>
                </p:nvSpPr>
                <p:spPr>
                  <a:xfrm flipH="1" rot="18888116">
                    <a:off x="26153" y="1077098"/>
                    <a:ext cx="671065" cy="3530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50" name="Group 450"/>
                <p:cNvGrpSpPr/>
                <p:nvPr/>
              </p:nvGrpSpPr>
              <p:grpSpPr>
                <a:xfrm>
                  <a:off x="44363" y="1256442"/>
                  <a:ext cx="1794843" cy="1489321"/>
                  <a:chOff x="0" y="0"/>
                  <a:chExt cx="1794842" cy="1489320"/>
                </a:xfrm>
              </p:grpSpPr>
              <p:sp>
                <p:nvSpPr>
                  <p:cNvPr id="448" name="Shape 448"/>
                  <p:cNvSpPr/>
                  <p:nvPr/>
                </p:nvSpPr>
                <p:spPr>
                  <a:xfrm flipH="1" rot="19495919">
                    <a:off x="519441" y="357901"/>
                    <a:ext cx="1324287" cy="2482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49" name="Shape 449"/>
                  <p:cNvSpPr/>
                  <p:nvPr/>
                </p:nvSpPr>
                <p:spPr>
                  <a:xfrm flipH="1" rot="19495919">
                    <a:off x="48601" y="929488"/>
                    <a:ext cx="706655" cy="3924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53" name="Group 453"/>
                <p:cNvGrpSpPr/>
                <p:nvPr/>
              </p:nvGrpSpPr>
              <p:grpSpPr>
                <a:xfrm>
                  <a:off x="18363" y="1207938"/>
                  <a:ext cx="1827433" cy="1171982"/>
                  <a:chOff x="0" y="0"/>
                  <a:chExt cx="1827432" cy="1171980"/>
                </a:xfrm>
              </p:grpSpPr>
              <p:sp>
                <p:nvSpPr>
                  <p:cNvPr id="451" name="Shape 451"/>
                  <p:cNvSpPr/>
                  <p:nvPr/>
                </p:nvSpPr>
                <p:spPr>
                  <a:xfrm flipH="1" rot="20017086">
                    <a:off x="578369" y="270105"/>
                    <a:ext cx="1266704" cy="2174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52" name="Shape 452"/>
                  <p:cNvSpPr/>
                  <p:nvPr/>
                </p:nvSpPr>
                <p:spPr>
                  <a:xfrm flipH="1" rot="20017086">
                    <a:off x="40965" y="696889"/>
                    <a:ext cx="675841" cy="342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56" name="Group 456"/>
                <p:cNvGrpSpPr/>
                <p:nvPr/>
              </p:nvGrpSpPr>
              <p:grpSpPr>
                <a:xfrm>
                  <a:off x="0" y="1151976"/>
                  <a:ext cx="1849785" cy="943609"/>
                  <a:chOff x="0" y="0"/>
                  <a:chExt cx="1849784" cy="943608"/>
                </a:xfrm>
              </p:grpSpPr>
              <p:sp>
                <p:nvSpPr>
                  <p:cNvPr id="454" name="Shape 454"/>
                  <p:cNvSpPr/>
                  <p:nvPr/>
                </p:nvSpPr>
                <p:spPr>
                  <a:xfrm flipH="1" rot="20519637">
                    <a:off x="619133" y="183254"/>
                    <a:ext cx="1223603" cy="2394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55" name="Shape 455"/>
                  <p:cNvSpPr/>
                  <p:nvPr/>
                </p:nvSpPr>
                <p:spPr>
                  <a:xfrm flipH="1" rot="20519637">
                    <a:off x="42497" y="473425"/>
                    <a:ext cx="653335" cy="37847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59" name="Group 459"/>
                <p:cNvGrpSpPr/>
                <p:nvPr/>
              </p:nvGrpSpPr>
              <p:grpSpPr>
                <a:xfrm>
                  <a:off x="91973" y="1098222"/>
                  <a:ext cx="1735989" cy="585738"/>
                  <a:chOff x="0" y="0"/>
                  <a:chExt cx="1735987" cy="585736"/>
                </a:xfrm>
              </p:grpSpPr>
              <p:sp>
                <p:nvSpPr>
                  <p:cNvPr id="457" name="Shape 457"/>
                  <p:cNvSpPr/>
                  <p:nvPr/>
                </p:nvSpPr>
                <p:spPr>
                  <a:xfrm flipH="1" rot="21136207">
                    <a:off x="598886" y="74796"/>
                    <a:ext cx="1127241" cy="2227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58" name="Shape 458"/>
                  <p:cNvSpPr/>
                  <p:nvPr/>
                </p:nvSpPr>
                <p:spPr>
                  <a:xfrm flipH="1" rot="21136207">
                    <a:off x="20903" y="195382"/>
                    <a:ext cx="601824" cy="3514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62" name="Group 462"/>
                <p:cNvGrpSpPr/>
                <p:nvPr/>
              </p:nvGrpSpPr>
              <p:grpSpPr>
                <a:xfrm>
                  <a:off x="230519" y="1057901"/>
                  <a:ext cx="1570390" cy="259539"/>
                  <a:chOff x="0" y="0"/>
                  <a:chExt cx="1570388" cy="259537"/>
                </a:xfrm>
              </p:grpSpPr>
              <p:sp>
                <p:nvSpPr>
                  <p:cNvPr id="460" name="Shape 460"/>
                  <p:cNvSpPr/>
                  <p:nvPr/>
                </p:nvSpPr>
                <p:spPr>
                  <a:xfrm flipH="1" rot="84181">
                    <a:off x="543950" y="22236"/>
                    <a:ext cx="1024680" cy="1561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61" name="Shape 461"/>
                  <p:cNvSpPr/>
                  <p:nvPr/>
                </p:nvSpPr>
                <p:spPr>
                  <a:xfrm flipH="1" rot="84181">
                    <a:off x="2932" y="6658"/>
                    <a:ext cx="546885" cy="2462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65" name="Group 465"/>
                <p:cNvGrpSpPr/>
                <p:nvPr/>
              </p:nvGrpSpPr>
              <p:grpSpPr>
                <a:xfrm>
                  <a:off x="442143" y="755631"/>
                  <a:ext cx="1395742" cy="462850"/>
                  <a:chOff x="0" y="0"/>
                  <a:chExt cx="1395741" cy="462849"/>
                </a:xfrm>
              </p:grpSpPr>
              <p:sp>
                <p:nvSpPr>
                  <p:cNvPr id="463" name="Shape 463"/>
                  <p:cNvSpPr/>
                  <p:nvPr/>
                </p:nvSpPr>
                <p:spPr>
                  <a:xfrm flipH="1" rot="802577">
                    <a:off x="490003" y="207304"/>
                    <a:ext cx="900194" cy="1535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64" name="Shape 464"/>
                  <p:cNvSpPr/>
                  <p:nvPr/>
                </p:nvSpPr>
                <p:spPr>
                  <a:xfrm flipH="1" rot="802577">
                    <a:off x="21581" y="52265"/>
                    <a:ext cx="480325" cy="2429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68" name="Group 468"/>
                <p:cNvGrpSpPr/>
                <p:nvPr/>
              </p:nvGrpSpPr>
              <p:grpSpPr>
                <a:xfrm>
                  <a:off x="517514" y="585940"/>
                  <a:ext cx="1371531" cy="640047"/>
                  <a:chOff x="0" y="0"/>
                  <a:chExt cx="1371529" cy="640045"/>
                </a:xfrm>
              </p:grpSpPr>
              <p:sp>
                <p:nvSpPr>
                  <p:cNvPr id="466" name="Shape 466"/>
                  <p:cNvSpPr/>
                  <p:nvPr/>
                </p:nvSpPr>
                <p:spPr>
                  <a:xfrm flipH="1" rot="1277472">
                    <a:off x="474766" y="327581"/>
                    <a:ext cx="899418" cy="1544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67" name="Shape 467"/>
                  <p:cNvSpPr/>
                  <p:nvPr/>
                </p:nvSpPr>
                <p:spPr>
                  <a:xfrm flipH="1" rot="1277472">
                    <a:off x="27992" y="78789"/>
                    <a:ext cx="479910" cy="24439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71" name="Group 471"/>
                <p:cNvGrpSpPr/>
                <p:nvPr/>
              </p:nvGrpSpPr>
              <p:grpSpPr>
                <a:xfrm>
                  <a:off x="678549" y="346870"/>
                  <a:ext cx="1279869" cy="889720"/>
                  <a:chOff x="0" y="0"/>
                  <a:chExt cx="1279868" cy="889718"/>
                </a:xfrm>
              </p:grpSpPr>
              <p:sp>
                <p:nvSpPr>
                  <p:cNvPr id="469" name="Shape 469"/>
                  <p:cNvSpPr/>
                  <p:nvPr/>
                </p:nvSpPr>
                <p:spPr>
                  <a:xfrm flipH="1" rot="2028409">
                    <a:off x="412470" y="498712"/>
                    <a:ext cx="900903" cy="1533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70" name="Shape 470"/>
                  <p:cNvSpPr/>
                  <p:nvPr/>
                </p:nvSpPr>
                <p:spPr>
                  <a:xfrm flipH="1" rot="2028409">
                    <a:off x="26814" y="113296"/>
                    <a:ext cx="480961" cy="2425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74" name="Group 474"/>
                <p:cNvGrpSpPr/>
                <p:nvPr/>
              </p:nvGrpSpPr>
              <p:grpSpPr>
                <a:xfrm>
                  <a:off x="842684" y="113740"/>
                  <a:ext cx="1170807" cy="1080472"/>
                  <a:chOff x="0" y="0"/>
                  <a:chExt cx="1170805" cy="1080471"/>
                </a:xfrm>
              </p:grpSpPr>
              <p:sp>
                <p:nvSpPr>
                  <p:cNvPr id="472" name="Shape 472"/>
                  <p:cNvSpPr/>
                  <p:nvPr/>
                </p:nvSpPr>
                <p:spPr>
                  <a:xfrm flipH="1" rot="2664423">
                    <a:off x="333740" y="629266"/>
                    <a:ext cx="913932" cy="1533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73" name="Shape 473"/>
                  <p:cNvSpPr/>
                  <p:nvPr/>
                </p:nvSpPr>
                <p:spPr>
                  <a:xfrm flipH="1" rot="2664423">
                    <a:off x="15120" y="136227"/>
                    <a:ext cx="488360" cy="24254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77" name="Group 477"/>
                <p:cNvGrpSpPr/>
                <p:nvPr/>
              </p:nvGrpSpPr>
              <p:grpSpPr>
                <a:xfrm>
                  <a:off x="1190220" y="53960"/>
                  <a:ext cx="859934" cy="1113544"/>
                  <a:chOff x="0" y="0"/>
                  <a:chExt cx="859932" cy="1113542"/>
                </a:xfrm>
              </p:grpSpPr>
              <p:sp>
                <p:nvSpPr>
                  <p:cNvPr id="475" name="Shape 475"/>
                  <p:cNvSpPr/>
                  <p:nvPr/>
                </p:nvSpPr>
                <p:spPr>
                  <a:xfrm flipH="1" rot="3473776">
                    <a:off x="179739" y="655557"/>
                    <a:ext cx="803212" cy="1538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76" name="Shape 476"/>
                  <p:cNvSpPr/>
                  <p:nvPr/>
                </p:nvSpPr>
                <p:spPr>
                  <a:xfrm flipH="1" rot="3473776">
                    <a:off x="2625" y="124619"/>
                    <a:ext cx="428873" cy="2434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80" name="Group 480"/>
                <p:cNvGrpSpPr/>
                <p:nvPr/>
              </p:nvGrpSpPr>
              <p:grpSpPr>
                <a:xfrm>
                  <a:off x="1440235" y="-1"/>
                  <a:ext cx="658415" cy="1148353"/>
                  <a:chOff x="0" y="0"/>
                  <a:chExt cx="658413" cy="1148352"/>
                </a:xfrm>
              </p:grpSpPr>
              <p:sp>
                <p:nvSpPr>
                  <p:cNvPr id="478" name="Shape 478"/>
                  <p:cNvSpPr/>
                  <p:nvPr/>
                </p:nvSpPr>
                <p:spPr>
                  <a:xfrm flipH="1" rot="4126479">
                    <a:off x="59818" y="683110"/>
                    <a:ext cx="773925" cy="15349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79" name="Shape 479"/>
                  <p:cNvSpPr/>
                  <p:nvPr/>
                </p:nvSpPr>
                <p:spPr>
                  <a:xfrm flipH="1" rot="4126479">
                    <a:off x="-18600" y="115110"/>
                    <a:ext cx="413201" cy="2428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83" name="Group 483"/>
                <p:cNvGrpSpPr/>
                <p:nvPr/>
              </p:nvGrpSpPr>
              <p:grpSpPr>
                <a:xfrm>
                  <a:off x="2157487" y="417746"/>
                  <a:ext cx="1366591" cy="655421"/>
                  <a:chOff x="0" y="0"/>
                  <a:chExt cx="1366589" cy="655419"/>
                </a:xfrm>
              </p:grpSpPr>
              <p:sp>
                <p:nvSpPr>
                  <p:cNvPr id="481" name="Shape 481"/>
                  <p:cNvSpPr/>
                  <p:nvPr/>
                </p:nvSpPr>
                <p:spPr>
                  <a:xfrm rot="20274565">
                    <a:off x="-4065" y="338015"/>
                    <a:ext cx="899368" cy="153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82" name="Shape 482"/>
                  <p:cNvSpPr/>
                  <p:nvPr/>
                </p:nvSpPr>
                <p:spPr>
                  <a:xfrm rot="20274565">
                    <a:off x="858515" y="81293"/>
                    <a:ext cx="479884" cy="2436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86" name="Group 486"/>
                <p:cNvGrpSpPr/>
                <p:nvPr/>
              </p:nvGrpSpPr>
              <p:grpSpPr>
                <a:xfrm>
                  <a:off x="2078875" y="224714"/>
                  <a:ext cx="1298337" cy="857918"/>
                  <a:chOff x="0" y="0"/>
                  <a:chExt cx="1298336" cy="857917"/>
                </a:xfrm>
              </p:grpSpPr>
              <p:sp>
                <p:nvSpPr>
                  <p:cNvPr id="484" name="Shape 484"/>
                  <p:cNvSpPr/>
                  <p:nvPr/>
                </p:nvSpPr>
                <p:spPr>
                  <a:xfrm rot="19678936">
                    <a:off x="-27590" y="476510"/>
                    <a:ext cx="900759" cy="15436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85" name="Shape 485"/>
                  <p:cNvSpPr/>
                  <p:nvPr/>
                </p:nvSpPr>
                <p:spPr>
                  <a:xfrm rot="19678936">
                    <a:off x="789513" y="108830"/>
                    <a:ext cx="480626" cy="2442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sp>
              <p:nvSpPr>
                <p:cNvPr id="487" name="Shape 487"/>
                <p:cNvSpPr/>
                <p:nvPr/>
              </p:nvSpPr>
              <p:spPr>
                <a:xfrm flipH="1" rot="4578754">
                  <a:off x="1624987" y="721203"/>
                  <a:ext cx="750308" cy="1040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79" fill="norm" stroke="1" extrusionOk="0">
                      <a:moveTo>
                        <a:pt x="0" y="21179"/>
                      </a:moveTo>
                      <a:cubicBezTo>
                        <a:pt x="189" y="20493"/>
                        <a:pt x="4484" y="10208"/>
                        <a:pt x="6821" y="6779"/>
                      </a:cubicBezTo>
                      <a:cubicBezTo>
                        <a:pt x="9158" y="3350"/>
                        <a:pt x="11558" y="1636"/>
                        <a:pt x="14021" y="608"/>
                      </a:cubicBezTo>
                      <a:cubicBezTo>
                        <a:pt x="16484" y="-421"/>
                        <a:pt x="20361" y="50"/>
                        <a:pt x="21600" y="608"/>
                      </a:cubicBezTo>
                      <a:lnTo>
                        <a:pt x="21474" y="3993"/>
                      </a:lnTo>
                      <a:cubicBezTo>
                        <a:pt x="20195" y="4550"/>
                        <a:pt x="16642" y="2622"/>
                        <a:pt x="13926" y="3993"/>
                      </a:cubicBezTo>
                      <a:cubicBezTo>
                        <a:pt x="9545" y="5408"/>
                        <a:pt x="7879" y="7808"/>
                        <a:pt x="5163" y="12093"/>
                      </a:cubicBezTo>
                      <a:cubicBezTo>
                        <a:pt x="2826" y="14836"/>
                        <a:pt x="1074" y="19293"/>
                        <a:pt x="0" y="2117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1F08"/>
                    </a:gs>
                    <a:gs pos="100000">
                      <a:srgbClr val="FFE103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88" name="Shape 488"/>
                <p:cNvSpPr/>
                <p:nvPr/>
              </p:nvSpPr>
              <p:spPr>
                <a:xfrm flipH="1" rot="4578754">
                  <a:off x="1644061" y="173067"/>
                  <a:ext cx="399661" cy="1653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6" h="21318" fill="norm" stroke="1" extrusionOk="0">
                      <a:moveTo>
                        <a:pt x="61" y="42"/>
                      </a:moveTo>
                      <a:cubicBezTo>
                        <a:pt x="1038" y="-176"/>
                        <a:pt x="3578" y="479"/>
                        <a:pt x="5922" y="1353"/>
                      </a:cubicBezTo>
                      <a:cubicBezTo>
                        <a:pt x="8266" y="2227"/>
                        <a:pt x="11832" y="3565"/>
                        <a:pt x="14127" y="5285"/>
                      </a:cubicBezTo>
                      <a:cubicBezTo>
                        <a:pt x="16423" y="7006"/>
                        <a:pt x="18450" y="9764"/>
                        <a:pt x="19671" y="11621"/>
                      </a:cubicBezTo>
                      <a:cubicBezTo>
                        <a:pt x="20892" y="13478"/>
                        <a:pt x="21283" y="14843"/>
                        <a:pt x="21441" y="16454"/>
                      </a:cubicBezTo>
                      <a:cubicBezTo>
                        <a:pt x="21600" y="18065"/>
                        <a:pt x="20965" y="21206"/>
                        <a:pt x="20623" y="21315"/>
                      </a:cubicBezTo>
                      <a:cubicBezTo>
                        <a:pt x="20281" y="21424"/>
                        <a:pt x="20013" y="18584"/>
                        <a:pt x="19402" y="17082"/>
                      </a:cubicBezTo>
                      <a:cubicBezTo>
                        <a:pt x="18792" y="15580"/>
                        <a:pt x="17937" y="13751"/>
                        <a:pt x="16960" y="12221"/>
                      </a:cubicBezTo>
                      <a:cubicBezTo>
                        <a:pt x="15983" y="10692"/>
                        <a:pt x="15190" y="9272"/>
                        <a:pt x="13541" y="7907"/>
                      </a:cubicBezTo>
                      <a:cubicBezTo>
                        <a:pt x="11893" y="6542"/>
                        <a:pt x="9353" y="4985"/>
                        <a:pt x="7094" y="3975"/>
                      </a:cubicBezTo>
                      <a:cubicBezTo>
                        <a:pt x="4835" y="2964"/>
                        <a:pt x="1172" y="2555"/>
                        <a:pt x="0" y="1899"/>
                      </a:cubicBezTo>
                      <a:lnTo>
                        <a:pt x="61" y="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0000"/>
                    </a:gs>
                    <a:gs pos="100000">
                      <a:srgbClr val="FE1F08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sz="2400">
                      <a:solidFill>
                        <a:srgbClr val="FFCC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grpSp>
              <p:nvGrpSpPr>
                <p:cNvPr id="491" name="Group 491"/>
                <p:cNvGrpSpPr/>
                <p:nvPr/>
              </p:nvGrpSpPr>
              <p:grpSpPr>
                <a:xfrm>
                  <a:off x="1976972" y="14533"/>
                  <a:ext cx="704076" cy="1122503"/>
                  <a:chOff x="0" y="0"/>
                  <a:chExt cx="704075" cy="1122502"/>
                </a:xfrm>
              </p:grpSpPr>
              <p:sp>
                <p:nvSpPr>
                  <p:cNvPr id="489" name="Shape 489"/>
                  <p:cNvSpPr/>
                  <p:nvPr/>
                </p:nvSpPr>
                <p:spPr>
                  <a:xfrm rot="17742246">
                    <a:off x="-160179" y="678807"/>
                    <a:ext cx="775286" cy="1317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90" name="Shape 490"/>
                  <p:cNvSpPr/>
                  <p:nvPr/>
                </p:nvSpPr>
                <p:spPr>
                  <a:xfrm rot="17742246">
                    <a:off x="313820" y="127354"/>
                    <a:ext cx="413539" cy="2082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94" name="Group 494"/>
                <p:cNvGrpSpPr/>
                <p:nvPr/>
              </p:nvGrpSpPr>
              <p:grpSpPr>
                <a:xfrm>
                  <a:off x="1973466" y="86016"/>
                  <a:ext cx="1112747" cy="1059765"/>
                  <a:chOff x="0" y="0"/>
                  <a:chExt cx="1112745" cy="1059763"/>
                </a:xfrm>
              </p:grpSpPr>
              <p:sp>
                <p:nvSpPr>
                  <p:cNvPr id="492" name="Shape 492"/>
                  <p:cNvSpPr/>
                  <p:nvPr/>
                </p:nvSpPr>
                <p:spPr>
                  <a:xfrm rot="18822740">
                    <a:off x="-60551" y="592002"/>
                    <a:ext cx="843116" cy="19284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93" name="Shape 493"/>
                  <p:cNvSpPr/>
                  <p:nvPr/>
                </p:nvSpPr>
                <p:spPr>
                  <a:xfrm rot="18822740">
                    <a:off x="622542" y="115576"/>
                    <a:ext cx="449781" cy="3041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497" name="Group 497"/>
                <p:cNvGrpSpPr/>
                <p:nvPr/>
              </p:nvGrpSpPr>
              <p:grpSpPr>
                <a:xfrm>
                  <a:off x="2037346" y="28321"/>
                  <a:ext cx="250849" cy="1059251"/>
                  <a:chOff x="0" y="0"/>
                  <a:chExt cx="250847" cy="1059250"/>
                </a:xfrm>
              </p:grpSpPr>
              <p:sp>
                <p:nvSpPr>
                  <p:cNvPr id="495" name="Shape 495"/>
                  <p:cNvSpPr/>
                  <p:nvPr/>
                </p:nvSpPr>
                <p:spPr>
                  <a:xfrm rot="16696252">
                    <a:off x="-267364" y="680023"/>
                    <a:ext cx="695500" cy="613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96" name="Shape 496"/>
                  <p:cNvSpPr/>
                  <p:nvPr/>
                </p:nvSpPr>
                <p:spPr>
                  <a:xfrm rot="16696252">
                    <a:off x="-9285" y="142044"/>
                    <a:ext cx="370956" cy="9695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00" name="Group 500"/>
                <p:cNvGrpSpPr/>
                <p:nvPr/>
              </p:nvGrpSpPr>
              <p:grpSpPr>
                <a:xfrm>
                  <a:off x="622810" y="1352811"/>
                  <a:ext cx="1294061" cy="1769964"/>
                  <a:chOff x="0" y="0"/>
                  <a:chExt cx="1294059" cy="1769963"/>
                </a:xfrm>
              </p:grpSpPr>
              <p:sp>
                <p:nvSpPr>
                  <p:cNvPr id="498" name="Shape 498"/>
                  <p:cNvSpPr/>
                  <p:nvPr/>
                </p:nvSpPr>
                <p:spPr>
                  <a:xfrm flipH="1" rot="18335691">
                    <a:off x="208504" y="464739"/>
                    <a:ext cx="1257699" cy="22304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499" name="Shape 499"/>
                  <p:cNvSpPr/>
                  <p:nvPr/>
                </p:nvSpPr>
                <p:spPr>
                  <a:xfrm flipH="1" rot="18335691">
                    <a:off x="3210" y="1218390"/>
                    <a:ext cx="670633" cy="3525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03" name="Group 503"/>
                <p:cNvGrpSpPr/>
                <p:nvPr/>
              </p:nvGrpSpPr>
              <p:grpSpPr>
                <a:xfrm>
                  <a:off x="1053862" y="1422171"/>
                  <a:ext cx="872708" cy="1769495"/>
                  <a:chOff x="0" y="0"/>
                  <a:chExt cx="872706" cy="1769494"/>
                </a:xfrm>
              </p:grpSpPr>
              <p:sp>
                <p:nvSpPr>
                  <p:cNvPr id="501" name="Shape 501"/>
                  <p:cNvSpPr/>
                  <p:nvPr/>
                </p:nvSpPr>
                <p:spPr>
                  <a:xfrm flipH="1" rot="17542885">
                    <a:off x="-33872" y="469019"/>
                    <a:ext cx="1163805" cy="2230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02" name="Shape 502"/>
                  <p:cNvSpPr/>
                  <p:nvPr/>
                </p:nvSpPr>
                <p:spPr>
                  <a:xfrm flipH="1" rot="17542885">
                    <a:off x="-29194" y="1239125"/>
                    <a:ext cx="620722" cy="3525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06" name="Group 506"/>
                <p:cNvGrpSpPr/>
                <p:nvPr/>
              </p:nvGrpSpPr>
              <p:grpSpPr>
                <a:xfrm>
                  <a:off x="1476411" y="1452321"/>
                  <a:ext cx="514754" cy="1727796"/>
                  <a:chOff x="0" y="0"/>
                  <a:chExt cx="514753" cy="1727795"/>
                </a:xfrm>
              </p:grpSpPr>
              <p:sp>
                <p:nvSpPr>
                  <p:cNvPr id="504" name="Shape 504"/>
                  <p:cNvSpPr/>
                  <p:nvPr/>
                </p:nvSpPr>
                <p:spPr>
                  <a:xfrm flipH="1" rot="16870649">
                    <a:off x="-250535" y="466846"/>
                    <a:ext cx="1116900" cy="2009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05" name="Shape 505"/>
                  <p:cNvSpPr/>
                  <p:nvPr/>
                </p:nvSpPr>
                <p:spPr>
                  <a:xfrm flipH="1" rot="16870649">
                    <a:off x="-84114" y="1245913"/>
                    <a:ext cx="595540" cy="31789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09" name="Group 509"/>
                <p:cNvGrpSpPr/>
                <p:nvPr/>
              </p:nvGrpSpPr>
              <p:grpSpPr>
                <a:xfrm>
                  <a:off x="2165036" y="1323566"/>
                  <a:ext cx="1346656" cy="1741678"/>
                  <a:chOff x="0" y="0"/>
                  <a:chExt cx="1346654" cy="1741676"/>
                </a:xfrm>
              </p:grpSpPr>
              <p:sp>
                <p:nvSpPr>
                  <p:cNvPr id="507" name="Shape 507"/>
                  <p:cNvSpPr/>
                  <p:nvPr/>
                </p:nvSpPr>
                <p:spPr>
                  <a:xfrm rot="3144576">
                    <a:off x="-156712" y="454882"/>
                    <a:ext cx="1258234" cy="2237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08" name="Shape 508"/>
                  <p:cNvSpPr/>
                  <p:nvPr/>
                </p:nvSpPr>
                <p:spPr>
                  <a:xfrm rot="3144576">
                    <a:off x="666444" y="1191164"/>
                    <a:ext cx="670917" cy="35366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12" name="Group 512"/>
                <p:cNvGrpSpPr/>
                <p:nvPr/>
              </p:nvGrpSpPr>
              <p:grpSpPr>
                <a:xfrm>
                  <a:off x="2147170" y="1389418"/>
                  <a:ext cx="1037831" cy="1789232"/>
                  <a:chOff x="0" y="0"/>
                  <a:chExt cx="1037830" cy="1789231"/>
                </a:xfrm>
              </p:grpSpPr>
              <p:sp>
                <p:nvSpPr>
                  <p:cNvPr id="510" name="Shape 510"/>
                  <p:cNvSpPr/>
                  <p:nvPr/>
                </p:nvSpPr>
                <p:spPr>
                  <a:xfrm rot="3745734">
                    <a:off x="-228380" y="476140"/>
                    <a:ext cx="1204226" cy="2144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11" name="Shape 511"/>
                  <p:cNvSpPr/>
                  <p:nvPr/>
                </p:nvSpPr>
                <p:spPr>
                  <a:xfrm rot="3745734">
                    <a:off x="418261" y="1257082"/>
                    <a:ext cx="641905" cy="3385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15" name="Group 515"/>
                <p:cNvGrpSpPr/>
                <p:nvPr/>
              </p:nvGrpSpPr>
              <p:grpSpPr>
                <a:xfrm>
                  <a:off x="2105708" y="1458194"/>
                  <a:ext cx="722431" cy="1762386"/>
                  <a:chOff x="0" y="0"/>
                  <a:chExt cx="722430" cy="1762384"/>
                </a:xfrm>
              </p:grpSpPr>
              <p:sp>
                <p:nvSpPr>
                  <p:cNvPr id="513" name="Shape 513"/>
                  <p:cNvSpPr/>
                  <p:nvPr/>
                </p:nvSpPr>
                <p:spPr>
                  <a:xfrm rot="4286818">
                    <a:off x="-314659" y="493594"/>
                    <a:ext cx="1168065" cy="1762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14" name="Shape 514"/>
                  <p:cNvSpPr/>
                  <p:nvPr/>
                </p:nvSpPr>
                <p:spPr>
                  <a:xfrm rot="4286818">
                    <a:off x="179975" y="1283681"/>
                    <a:ext cx="622834" cy="2783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18" name="Group 518"/>
                <p:cNvGrpSpPr/>
                <p:nvPr/>
              </p:nvGrpSpPr>
              <p:grpSpPr>
                <a:xfrm>
                  <a:off x="2072105" y="1534114"/>
                  <a:ext cx="410563" cy="1640316"/>
                  <a:chOff x="0" y="0"/>
                  <a:chExt cx="410562" cy="1640314"/>
                </a:xfrm>
              </p:grpSpPr>
              <p:sp>
                <p:nvSpPr>
                  <p:cNvPr id="516" name="Shape 516"/>
                  <p:cNvSpPr/>
                  <p:nvPr/>
                </p:nvSpPr>
                <p:spPr>
                  <a:xfrm rot="4898956">
                    <a:off x="-371714" y="455858"/>
                    <a:ext cx="1073764" cy="1762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17" name="Shape 517"/>
                  <p:cNvSpPr/>
                  <p:nvPr/>
                </p:nvSpPr>
                <p:spPr>
                  <a:xfrm rot="4898956">
                    <a:off x="-55318" y="1197396"/>
                    <a:ext cx="573095" cy="27838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  <p:grpSp>
              <p:nvGrpSpPr>
                <p:cNvPr id="521" name="Group 521"/>
                <p:cNvGrpSpPr/>
                <p:nvPr/>
              </p:nvGrpSpPr>
              <p:grpSpPr>
                <a:xfrm>
                  <a:off x="1742321" y="1560892"/>
                  <a:ext cx="389090" cy="1605807"/>
                  <a:chOff x="0" y="0"/>
                  <a:chExt cx="389088" cy="1605806"/>
                </a:xfrm>
              </p:grpSpPr>
              <p:sp>
                <p:nvSpPr>
                  <p:cNvPr id="519" name="Shape 519"/>
                  <p:cNvSpPr/>
                  <p:nvPr/>
                </p:nvSpPr>
                <p:spPr>
                  <a:xfrm rot="5755660">
                    <a:off x="-256665" y="461561"/>
                    <a:ext cx="1049351" cy="1345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  <p:sp>
                <p:nvSpPr>
                  <p:cNvPr id="520" name="Shape 520"/>
                  <p:cNvSpPr/>
                  <p:nvPr/>
                </p:nvSpPr>
                <p:spPr>
                  <a:xfrm rot="5755660">
                    <a:off x="-145217" y="1210345"/>
                    <a:ext cx="559528" cy="2124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sz="2400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</a:p>
                </p:txBody>
              </p:sp>
            </p:grpSp>
          </p:grpSp>
          <p:sp>
            <p:nvSpPr>
              <p:cNvPr id="523" name="Shape 523"/>
              <p:cNvSpPr/>
              <p:nvPr/>
            </p:nvSpPr>
            <p:spPr>
              <a:xfrm flipH="1">
                <a:off x="1452557" y="1771601"/>
                <a:ext cx="352215" cy="1074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4" name="Shape 524"/>
              <p:cNvSpPr/>
              <p:nvPr/>
            </p:nvSpPr>
            <p:spPr>
              <a:xfrm flipH="1">
                <a:off x="807071" y="1379012"/>
                <a:ext cx="1158094" cy="1681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3" h="21600" fill="norm" stroke="1" extrusionOk="0">
                    <a:moveTo>
                      <a:pt x="0" y="0"/>
                    </a:moveTo>
                    <a:cubicBezTo>
                      <a:pt x="12813" y="2553"/>
                      <a:pt x="21600" y="11519"/>
                      <a:pt x="21168" y="21600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5" name="Shape 525"/>
              <p:cNvSpPr/>
              <p:nvPr/>
            </p:nvSpPr>
            <p:spPr>
              <a:xfrm flipH="1" rot="10800000">
                <a:off x="2203078" y="360308"/>
                <a:ext cx="1874436" cy="770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36" fill="norm" stroke="1" extrusionOk="0">
                    <a:moveTo>
                      <a:pt x="21600" y="0"/>
                    </a:moveTo>
                    <a:cubicBezTo>
                      <a:pt x="18206" y="15854"/>
                      <a:pt x="10477" y="21600"/>
                      <a:pt x="4337" y="12835"/>
                    </a:cubicBezTo>
                    <a:cubicBezTo>
                      <a:pt x="2604" y="10360"/>
                      <a:pt x="1119" y="6873"/>
                      <a:pt x="0" y="2652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6" name="Shape 526"/>
              <p:cNvSpPr/>
              <p:nvPr/>
            </p:nvSpPr>
            <p:spPr>
              <a:xfrm flipH="1">
                <a:off x="963434" y="1106708"/>
                <a:ext cx="906483" cy="1737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19220" fill="norm" stroke="1" extrusionOk="0">
                    <a:moveTo>
                      <a:pt x="0" y="1112"/>
                    </a:moveTo>
                    <a:cubicBezTo>
                      <a:pt x="8351" y="-2380"/>
                      <a:pt x="17568" y="2624"/>
                      <a:pt x="20585" y="12290"/>
                    </a:cubicBezTo>
                    <a:cubicBezTo>
                      <a:pt x="21278" y="14509"/>
                      <a:pt x="21600" y="16861"/>
                      <a:pt x="21533" y="19220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7" name="Shape 527"/>
              <p:cNvSpPr/>
              <p:nvPr/>
            </p:nvSpPr>
            <p:spPr>
              <a:xfrm flipH="1">
                <a:off x="321263" y="1196119"/>
                <a:ext cx="1472349" cy="1735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19048" fill="norm" stroke="1" extrusionOk="0">
                    <a:moveTo>
                      <a:pt x="0" y="1632"/>
                    </a:moveTo>
                    <a:cubicBezTo>
                      <a:pt x="7685" y="-2552"/>
                      <a:pt x="16722" y="1584"/>
                      <a:pt x="20185" y="10870"/>
                    </a:cubicBezTo>
                    <a:cubicBezTo>
                      <a:pt x="21142" y="13437"/>
                      <a:pt x="21600" y="16234"/>
                      <a:pt x="21524" y="19048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8" name="Shape 528"/>
              <p:cNvSpPr/>
              <p:nvPr/>
            </p:nvSpPr>
            <p:spPr>
              <a:xfrm flipH="1">
                <a:off x="190967" y="879919"/>
                <a:ext cx="1734776" cy="1737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8" h="19148" fill="norm" stroke="1" extrusionOk="0">
                    <a:moveTo>
                      <a:pt x="0" y="3642"/>
                    </a:moveTo>
                    <a:cubicBezTo>
                      <a:pt x="5984" y="-2452"/>
                      <a:pt x="14429" y="-721"/>
                      <a:pt x="18860" y="7508"/>
                    </a:cubicBezTo>
                    <a:cubicBezTo>
                      <a:pt x="20669" y="10868"/>
                      <a:pt x="21600" y="14970"/>
                      <a:pt x="21501" y="19148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29" name="Shape 529"/>
              <p:cNvSpPr/>
              <p:nvPr/>
            </p:nvSpPr>
            <p:spPr>
              <a:xfrm>
                <a:off x="2111897" y="1123842"/>
                <a:ext cx="277345" cy="1737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0" name="Shape 530"/>
              <p:cNvSpPr/>
              <p:nvPr/>
            </p:nvSpPr>
            <p:spPr>
              <a:xfrm>
                <a:off x="2184489" y="1116395"/>
                <a:ext cx="733381" cy="1737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1" name="Shape 531"/>
              <p:cNvSpPr/>
              <p:nvPr/>
            </p:nvSpPr>
            <p:spPr>
              <a:xfrm>
                <a:off x="2249637" y="889255"/>
                <a:ext cx="1040506" cy="1737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6" h="19203" fill="norm" stroke="1" extrusionOk="0">
                    <a:moveTo>
                      <a:pt x="0" y="3885"/>
                    </a:moveTo>
                    <a:cubicBezTo>
                      <a:pt x="5830" y="-2397"/>
                      <a:pt x="14211" y="-903"/>
                      <a:pt x="18718" y="7222"/>
                    </a:cubicBezTo>
                    <a:cubicBezTo>
                      <a:pt x="20617" y="10643"/>
                      <a:pt x="21600" y="14880"/>
                      <a:pt x="21499" y="1920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2" name="Shape 532"/>
              <p:cNvSpPr/>
              <p:nvPr/>
            </p:nvSpPr>
            <p:spPr>
              <a:xfrm>
                <a:off x="2448804" y="1955919"/>
                <a:ext cx="350371" cy="1074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3" name="Shape 533"/>
              <p:cNvSpPr/>
              <p:nvPr/>
            </p:nvSpPr>
            <p:spPr>
              <a:xfrm flipH="1" rot="8860755">
                <a:off x="1897262" y="1597856"/>
                <a:ext cx="319022" cy="60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4" name="Shape 534"/>
              <p:cNvSpPr/>
              <p:nvPr/>
            </p:nvSpPr>
            <p:spPr>
              <a:xfrm flipH="1">
                <a:off x="92314" y="621236"/>
                <a:ext cx="1853920" cy="1737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3" h="19719" fill="norm" stroke="1" extrusionOk="0">
                    <a:moveTo>
                      <a:pt x="0" y="5555"/>
                    </a:moveTo>
                    <a:cubicBezTo>
                      <a:pt x="4937" y="-1881"/>
                      <a:pt x="12918" y="-1847"/>
                      <a:pt x="17827" y="5632"/>
                    </a:cubicBezTo>
                    <a:cubicBezTo>
                      <a:pt x="20276" y="9363"/>
                      <a:pt x="21600" y="14460"/>
                      <a:pt x="21487" y="19719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5" name="Shape 535"/>
              <p:cNvSpPr/>
              <p:nvPr/>
            </p:nvSpPr>
            <p:spPr>
              <a:xfrm flipH="1">
                <a:off x="615352" y="256109"/>
                <a:ext cx="1349499" cy="779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9" fill="norm" stroke="1" extrusionOk="0">
                    <a:moveTo>
                      <a:pt x="0" y="16589"/>
                    </a:moveTo>
                    <a:cubicBezTo>
                      <a:pt x="4335" y="-83"/>
                      <a:pt x="13378" y="-5011"/>
                      <a:pt x="20200" y="5583"/>
                    </a:cubicBezTo>
                    <a:cubicBezTo>
                      <a:pt x="20686" y="6337"/>
                      <a:pt x="21154" y="7162"/>
                      <a:pt x="21600" y="8051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6" name="Shape 536"/>
              <p:cNvSpPr/>
              <p:nvPr/>
            </p:nvSpPr>
            <p:spPr>
              <a:xfrm>
                <a:off x="2056055" y="961865"/>
                <a:ext cx="556549" cy="7450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730" fill="norm" stroke="1" extrusionOk="0">
                    <a:moveTo>
                      <a:pt x="0" y="7896"/>
                    </a:moveTo>
                    <a:cubicBezTo>
                      <a:pt x="6545" y="-4870"/>
                      <a:pt x="15953" y="-1834"/>
                      <a:pt x="21013" y="14678"/>
                    </a:cubicBezTo>
                    <a:cubicBezTo>
                      <a:pt x="21218" y="15345"/>
                      <a:pt x="21414" y="16030"/>
                      <a:pt x="21600" y="16730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7" name="Shape 537"/>
              <p:cNvSpPr/>
              <p:nvPr/>
            </p:nvSpPr>
            <p:spPr>
              <a:xfrm flipH="1">
                <a:off x="403075" y="1861124"/>
                <a:ext cx="783724" cy="1105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8" name="Shape 538"/>
              <p:cNvSpPr/>
              <p:nvPr/>
            </p:nvSpPr>
            <p:spPr>
              <a:xfrm flipH="1">
                <a:off x="772717" y="684473"/>
                <a:ext cx="503428" cy="1107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39" name="Shape 539"/>
              <p:cNvSpPr/>
              <p:nvPr/>
            </p:nvSpPr>
            <p:spPr>
              <a:xfrm flipH="1">
                <a:off x="1355299" y="353063"/>
                <a:ext cx="302426" cy="110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0" name="Shape 540"/>
              <p:cNvSpPr/>
              <p:nvPr/>
            </p:nvSpPr>
            <p:spPr>
              <a:xfrm>
                <a:off x="3251053" y="1697572"/>
                <a:ext cx="728402" cy="11634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1" name="Shape 541"/>
              <p:cNvSpPr/>
              <p:nvPr/>
            </p:nvSpPr>
            <p:spPr>
              <a:xfrm>
                <a:off x="2869473" y="1103588"/>
                <a:ext cx="1097213" cy="776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2" name="Shape 542"/>
              <p:cNvSpPr/>
              <p:nvPr/>
            </p:nvSpPr>
            <p:spPr>
              <a:xfrm>
                <a:off x="2910423" y="278268"/>
                <a:ext cx="479455" cy="1041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3" name="Shape 543"/>
              <p:cNvSpPr/>
              <p:nvPr/>
            </p:nvSpPr>
            <p:spPr>
              <a:xfrm rot="20253369">
                <a:off x="2432746" y="1146039"/>
                <a:ext cx="320866" cy="609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4" name="Shape 544"/>
              <p:cNvSpPr/>
              <p:nvPr/>
            </p:nvSpPr>
            <p:spPr>
              <a:xfrm flipH="1" rot="1346631">
                <a:off x="1284029" y="1129279"/>
                <a:ext cx="319023" cy="609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12700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2400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547" name="Shape 547"/>
          <p:cNvSpPr/>
          <p:nvPr>
            <p:ph type="title"/>
          </p:nvPr>
        </p:nvSpPr>
        <p:spPr>
          <a:xfrm>
            <a:off x="975359" y="428977"/>
            <a:ext cx="11054082" cy="2079415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48" name="Shape 548"/>
          <p:cNvSpPr/>
          <p:nvPr>
            <p:ph type="sldNum" sz="quarter" idx="2"/>
          </p:nvPr>
        </p:nvSpPr>
        <p:spPr>
          <a:xfrm>
            <a:off x="11581743" y="8886613"/>
            <a:ext cx="447698" cy="4602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satOff val="-3355"/>
            <a:lumOff val="2661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Conduction</a:t>
            </a:r>
          </a:p>
        </p:txBody>
      </p:sp>
      <p:sp>
        <p:nvSpPr>
          <p:cNvPr id="558" name="Shape 5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08000" indent="-508000">
              <a:buClr>
                <a:srgbClr val="5C86B9"/>
              </a:buClr>
              <a:buSzPct val="70000"/>
              <a:buFont typeface="Zapf Dingbats"/>
              <a:buChar char="✤"/>
              <a:defRPr sz="3800">
                <a:latin typeface="Palatino"/>
                <a:ea typeface="Palatino"/>
                <a:cs typeface="Palatino"/>
                <a:sym typeface="Palatino"/>
              </a:defRPr>
            </a:pPr>
            <a:r>
              <a:t>To describe materials as insulators or conductors and give examples. </a:t>
            </a:r>
          </a:p>
          <a:p>
            <a:pPr marL="508000" indent="-508000">
              <a:buClr>
                <a:srgbClr val="5C86B9"/>
              </a:buClr>
              <a:buSzPct val="70000"/>
              <a:buFont typeface="Zapf Dingbats"/>
              <a:buChar char="✤"/>
              <a:defRPr sz="3800">
                <a:latin typeface="Palatino"/>
                <a:ea typeface="Palatino"/>
                <a:cs typeface="Palatino"/>
                <a:sym typeface="Palatino"/>
              </a:defRPr>
            </a:pPr>
            <a:r>
              <a:t>To make a prediction with reasons with respect to best insulating material.</a:t>
            </a:r>
          </a:p>
          <a:p>
            <a:pPr marL="508000" indent="-508000">
              <a:buClr>
                <a:srgbClr val="5C86B9"/>
              </a:buClr>
              <a:buSzPct val="70000"/>
              <a:buFont typeface="Zapf Dingbats"/>
              <a:buChar char="✤"/>
              <a:defRPr sz="3800">
                <a:latin typeface="Palatino"/>
                <a:ea typeface="Palatino"/>
                <a:cs typeface="Palatino"/>
                <a:sym typeface="Palatino"/>
              </a:defRPr>
            </a:pPr>
            <a:r>
              <a:t>To describe heating and cooling in terms of heat energy being transferred to or from surroundings.</a:t>
            </a:r>
          </a:p>
        </p:txBody>
      </p:sp>
      <p:sp>
        <p:nvSpPr>
          <p:cNvPr id="559" name="Shape 559"/>
          <p:cNvSpPr/>
          <p:nvPr/>
        </p:nvSpPr>
        <p:spPr>
          <a:xfrm>
            <a:off x="31794" y="28058"/>
            <a:ext cx="95328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CWK</a:t>
            </a:r>
          </a:p>
        </p:txBody>
      </p:sp>
      <p:sp>
        <p:nvSpPr>
          <p:cNvPr id="560" name="Shape 560"/>
          <p:cNvSpPr/>
          <p:nvPr/>
        </p:nvSpPr>
        <p:spPr>
          <a:xfrm>
            <a:off x="12023820" y="28058"/>
            <a:ext cx="892151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Date</a:t>
            </a:r>
          </a:p>
        </p:txBody>
      </p:sp>
      <p:sp>
        <p:nvSpPr>
          <p:cNvPr id="561" name="Shape 561"/>
          <p:cNvSpPr/>
          <p:nvPr/>
        </p:nvSpPr>
        <p:spPr>
          <a:xfrm>
            <a:off x="11488581" y="9467488"/>
            <a:ext cx="150713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DCDEE0"/>
                </a:solidFill>
              </a:defRPr>
            </a:lvl1pPr>
          </a:lstStyle>
          <a:p>
            <a:pPr/>
            <a:r>
              <a:t>MrMortonScience</a:t>
            </a:r>
          </a:p>
        </p:txBody>
      </p:sp>
      <p:sp>
        <p:nvSpPr>
          <p:cNvPr id="562" name="Shape 562"/>
          <p:cNvSpPr/>
          <p:nvPr/>
        </p:nvSpPr>
        <p:spPr>
          <a:xfrm>
            <a:off x="26044" y="9132649"/>
            <a:ext cx="19696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Lesson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" name="Screen Shot 2015-11-09 at 21.10.3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01122"/>
            <a:ext cx="13004801" cy="26809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Screen Shot 2015-11-09 at 21.11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04205"/>
            <a:ext cx="13004801" cy="34173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" name="Screen Shot 2015-11-09 at 21.11.1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498579"/>
            <a:ext cx="13004801" cy="2734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6" name="Screen Shot 2015-11-09 at 21.11.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02311"/>
            <a:ext cx="13004801" cy="183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8" name="Table 608"/>
          <p:cNvGraphicFramePr/>
          <p:nvPr/>
        </p:nvGraphicFramePr>
        <p:xfrm>
          <a:off x="1270000" y="1270000"/>
          <a:ext cx="1046480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1493157"/>
                <a:gridCol w="1493157"/>
                <a:gridCol w="1493157"/>
                <a:gridCol w="1493157"/>
                <a:gridCol w="1493157"/>
                <a:gridCol w="1493157"/>
                <a:gridCol w="1493157"/>
              </a:tblGrid>
              <a:tr h="120015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900"/>
                        <a:t>Start temperature C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900"/>
                        <a:t>End Temperature C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1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2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3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Average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Polystyrene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3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Double Polystyrene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3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3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 with foil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3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 with wool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3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0" name="Table 610"/>
          <p:cNvGraphicFramePr/>
          <p:nvPr/>
        </p:nvGraphicFramePr>
        <p:xfrm>
          <a:off x="1270000" y="1270000"/>
          <a:ext cx="1046480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1493157"/>
                <a:gridCol w="1493157"/>
                <a:gridCol w="1493157"/>
                <a:gridCol w="1493157"/>
                <a:gridCol w="1493157"/>
                <a:gridCol w="1493157"/>
                <a:gridCol w="1493157"/>
              </a:tblGrid>
              <a:tr h="120015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900"/>
                        <a:t>Start temperature C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900"/>
                        <a:t>End Temperature C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1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2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Time 3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Average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Polystyrene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150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/>
                        <a:t>157.333333333333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Double Polystyrene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173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166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/>
                        <a:t>133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82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58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/>
                        <a:t>73.3333333333333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 with foil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46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240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/>
                        <a:t>110.333333333333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Copper cup with wool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70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60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180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170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190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/>
                        <a:t>180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2" name="Screen Shot 2015-11-09 at 21.11.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422" y="712237"/>
            <a:ext cx="11760201" cy="3378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" name="Screen Shot 2015-11-09 at 21.11.2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6900" y="297231"/>
            <a:ext cx="11811000" cy="3708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" name="Screen Shot 2015-11-09 at 21.11.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28618"/>
            <a:ext cx="11633200" cy="2743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" name="Screen Shot 2015-11-09 at 21.11.4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430272"/>
            <a:ext cx="11912600" cy="289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Conduction</a:t>
            </a:r>
          </a:p>
        </p:txBody>
      </p:sp>
      <p:sp>
        <p:nvSpPr>
          <p:cNvPr id="565" name="Shape 565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566" name="Shape 566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567" name="Shape 567"/>
          <p:cNvSpPr/>
          <p:nvPr/>
        </p:nvSpPr>
        <p:spPr>
          <a:xfrm>
            <a:off x="0" y="1787929"/>
            <a:ext cx="13004801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Conduction is the movement of heat through solids.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/>
          <p:nvPr/>
        </p:nvSpPr>
        <p:spPr>
          <a:xfrm>
            <a:off x="0" y="2295929"/>
            <a:ext cx="1300480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Complete write up for homework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" name="Table 622"/>
          <p:cNvGraphicFramePr/>
          <p:nvPr/>
        </p:nvGraphicFramePr>
        <p:xfrm>
          <a:off x="4761915" y="-5259297"/>
          <a:ext cx="12797707" cy="16554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599713"/>
                <a:gridCol w="1599713"/>
                <a:gridCol w="1599713"/>
                <a:gridCol w="1599713"/>
                <a:gridCol w="1599713"/>
                <a:gridCol w="1599713"/>
                <a:gridCol w="1599713"/>
                <a:gridCol w="1599713"/>
              </a:tblGrid>
              <a:tr h="1655404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H1 Stated a reasonable hypothesis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H2 Explained hypothesis using science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S1 Stated 2 research sources – giving a full URL/Title +author of book (1mark)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S2 Explained which source was the most useful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S3 Evaluated both sources by explicitly referring to both sources and then concluding which was most useful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D1 Labelled/Listed the majority of equipment needed for the investigation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D2 Drawn an accurate labelled diagram using scientific diagrams where appropriate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5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623" name="Shape 623"/>
          <p:cNvSpPr/>
          <p:nvPr/>
        </p:nvSpPr>
        <p:spPr>
          <a:xfrm>
            <a:off x="8933150" y="-2171771"/>
            <a:ext cx="8110263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4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Normal Marking codes - Mr Morton</a:t>
            </a:r>
          </a:p>
        </p:txBody>
      </p:sp>
      <p:sp>
        <p:nvSpPr>
          <p:cNvPr id="624" name="Shape 624"/>
          <p:cNvSpPr/>
          <p:nvPr/>
        </p:nvSpPr>
        <p:spPr>
          <a:xfrm>
            <a:off x="2735186" y="364055"/>
            <a:ext cx="1582338" cy="549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8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Section 1</a:t>
            </a:r>
          </a:p>
        </p:txBody>
      </p:sp>
      <p:graphicFrame>
        <p:nvGraphicFramePr>
          <p:cNvPr id="625" name="Table 625"/>
          <p:cNvGraphicFramePr/>
          <p:nvPr/>
        </p:nvGraphicFramePr>
        <p:xfrm>
          <a:off x="39989" y="1312510"/>
          <a:ext cx="6972732" cy="11130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86365"/>
                <a:gridCol w="3486365"/>
              </a:tblGrid>
              <a:tr h="1113096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H1 State a reasonable hypothesis (prediction).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H2 Explain hypothesis (prediction) using accurate science.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26" name="Table 626"/>
          <p:cNvGraphicFramePr/>
          <p:nvPr/>
        </p:nvGraphicFramePr>
        <p:xfrm>
          <a:off x="26692" y="2774369"/>
          <a:ext cx="6999326" cy="11130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333108"/>
                <a:gridCol w="2333108"/>
                <a:gridCol w="2333108"/>
              </a:tblGrid>
              <a:tr h="1113096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D1 State some equipment.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D2 State all of the equipment needed.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D3 Draw a scientific diagram in pencil, with a ruler.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27" name="Table 627"/>
          <p:cNvGraphicFramePr/>
          <p:nvPr/>
        </p:nvGraphicFramePr>
        <p:xfrm>
          <a:off x="26692" y="4276601"/>
          <a:ext cx="6999326" cy="112853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749831"/>
                <a:gridCol w="1749831"/>
                <a:gridCol w="1749831"/>
                <a:gridCol w="1749831"/>
              </a:tblGrid>
              <a:tr h="1128535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V1 Stated your independent variable.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V2 Stated your dependent variable.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V3 Stated 2 or more controlled variables.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V4 Explained how you have controlled these two variables.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28" name="Table 628"/>
          <p:cNvGraphicFramePr/>
          <p:nvPr/>
        </p:nvGraphicFramePr>
        <p:xfrm>
          <a:off x="26692" y="5698085"/>
          <a:ext cx="6999326" cy="14517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99865"/>
                <a:gridCol w="1399865"/>
                <a:gridCol w="1399865"/>
                <a:gridCol w="1399865"/>
                <a:gridCol w="1399865"/>
              </a:tblGrid>
              <a:tr h="1451742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M1 Written a step by step method with most of the steps.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M2 Described in detail all of the steps, including how to record measurements.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M3 If I follow your method I will get accurate results.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M4 There is no spelling errors, or punctuation missing from your method.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M5 Your method explains why you will need to repeat the experiment.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29" name="Table 629"/>
          <p:cNvGraphicFramePr/>
          <p:nvPr/>
        </p:nvGraphicFramePr>
        <p:xfrm>
          <a:off x="26692" y="7578535"/>
          <a:ext cx="6999326" cy="9271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99662"/>
                <a:gridCol w="3499662"/>
              </a:tblGrid>
              <a:tr h="927161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R1 You have stated two risks and how to prevent them.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R2 You have stated what you will do if someone is hurt with these two risks (remedial actions).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30" name="Table 630"/>
          <p:cNvGraphicFramePr/>
          <p:nvPr/>
        </p:nvGraphicFramePr>
        <p:xfrm>
          <a:off x="26692" y="8960448"/>
          <a:ext cx="6999326" cy="74777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99662"/>
                <a:gridCol w="3499662"/>
              </a:tblGrid>
              <a:tr h="747775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T1 Your results table has your variables as headings.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T2 Your results table includes appropriate units for all of your headings.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31" name="Table 631"/>
          <p:cNvGraphicFramePr/>
          <p:nvPr/>
        </p:nvGraphicFramePr>
        <p:xfrm>
          <a:off x="7045913" y="2530259"/>
          <a:ext cx="5997660" cy="14517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99414"/>
                <a:gridCol w="1499414"/>
                <a:gridCol w="1499414"/>
                <a:gridCol w="1499414"/>
              </a:tblGrid>
              <a:tr h="1451742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G1 Your graph has a sensible x (across) axis, labelled with units.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G2 Your graph has a sensible y axis (up) with units.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G3 Your graph has it’s points plotted in the right places in pencil.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G4 Your graph has a line of best fit, or a sentence saying there is no correlation if there is none.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632" name="Table 632"/>
          <p:cNvGraphicFramePr/>
          <p:nvPr/>
        </p:nvGraphicFramePr>
        <p:xfrm>
          <a:off x="7094680" y="4420172"/>
          <a:ext cx="5933494" cy="124117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77831"/>
                <a:gridCol w="1977831"/>
                <a:gridCol w="1977831"/>
              </a:tblGrid>
              <a:tr h="1241178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A1 You have stated wether your results supports your prediction of not.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A2 You have used two points of data (numbers) to describe how your results supports your prediction or not.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A3 You have referred to overall trend in your graph, and wether this supports or not your prediction.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633" name="Table 633"/>
          <p:cNvGraphicFramePr/>
          <p:nvPr/>
        </p:nvGraphicFramePr>
        <p:xfrm>
          <a:off x="7045913" y="6097752"/>
          <a:ext cx="5993930" cy="12411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996964"/>
                <a:gridCol w="2996964"/>
              </a:tblGrid>
              <a:tr h="1241178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C1You have stated a real life context where the results of this experiment apply.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C2 You have explained how the trend in your results would apply to this real life context.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634" name="Table 634"/>
          <p:cNvGraphicFramePr/>
          <p:nvPr/>
        </p:nvGraphicFramePr>
        <p:xfrm>
          <a:off x="7110937" y="7768010"/>
          <a:ext cx="5925019" cy="9271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962509"/>
                <a:gridCol w="2962509"/>
              </a:tblGrid>
              <a:tr h="927161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E1 You have stated one source of error in your method/results. This cannot be human error.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E2 You have described how you could reduce this error if you repeated the experiment.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sp>
        <p:nvSpPr>
          <p:cNvPr id="635" name="Shape 635"/>
          <p:cNvSpPr/>
          <p:nvPr/>
        </p:nvSpPr>
        <p:spPr>
          <a:xfrm>
            <a:off x="44238" y="861807"/>
            <a:ext cx="1620761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Hypothesis</a:t>
            </a:r>
          </a:p>
        </p:txBody>
      </p:sp>
      <p:sp>
        <p:nvSpPr>
          <p:cNvPr id="636" name="Shape 636"/>
          <p:cNvSpPr/>
          <p:nvPr/>
        </p:nvSpPr>
        <p:spPr>
          <a:xfrm>
            <a:off x="32982" y="2353762"/>
            <a:ext cx="1283070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Diagram</a:t>
            </a:r>
          </a:p>
        </p:txBody>
      </p:sp>
      <p:sp>
        <p:nvSpPr>
          <p:cNvPr id="637" name="Shape 637"/>
          <p:cNvSpPr/>
          <p:nvPr/>
        </p:nvSpPr>
        <p:spPr>
          <a:xfrm>
            <a:off x="35373" y="3845717"/>
            <a:ext cx="1354805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Variables</a:t>
            </a:r>
          </a:p>
        </p:txBody>
      </p:sp>
      <p:sp>
        <p:nvSpPr>
          <p:cNvPr id="638" name="Shape 638"/>
          <p:cNvSpPr/>
          <p:nvPr/>
        </p:nvSpPr>
        <p:spPr>
          <a:xfrm>
            <a:off x="29335" y="5337672"/>
            <a:ext cx="1173682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Method</a:t>
            </a:r>
          </a:p>
        </p:txBody>
      </p:sp>
      <p:sp>
        <p:nvSpPr>
          <p:cNvPr id="639" name="Shape 639"/>
          <p:cNvSpPr/>
          <p:nvPr/>
        </p:nvSpPr>
        <p:spPr>
          <a:xfrm>
            <a:off x="67743" y="7141500"/>
            <a:ext cx="2325909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Risk Assessment</a:t>
            </a:r>
          </a:p>
        </p:txBody>
      </p:sp>
      <p:sp>
        <p:nvSpPr>
          <p:cNvPr id="640" name="Shape 640"/>
          <p:cNvSpPr/>
          <p:nvPr/>
        </p:nvSpPr>
        <p:spPr>
          <a:xfrm>
            <a:off x="19071" y="8516621"/>
            <a:ext cx="865756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Table</a:t>
            </a:r>
          </a:p>
        </p:txBody>
      </p:sp>
      <p:sp>
        <p:nvSpPr>
          <p:cNvPr id="641" name="Shape 641"/>
          <p:cNvSpPr/>
          <p:nvPr/>
        </p:nvSpPr>
        <p:spPr>
          <a:xfrm>
            <a:off x="9156427" y="364055"/>
            <a:ext cx="1582338" cy="549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8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Section 2</a:t>
            </a:r>
          </a:p>
        </p:txBody>
      </p:sp>
      <p:sp>
        <p:nvSpPr>
          <p:cNvPr id="642" name="Shape 642"/>
          <p:cNvSpPr/>
          <p:nvPr/>
        </p:nvSpPr>
        <p:spPr>
          <a:xfrm>
            <a:off x="286457" y="-85104"/>
            <a:ext cx="4409602" cy="549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8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KS3 Practical Mark Scheme</a:t>
            </a:r>
          </a:p>
        </p:txBody>
      </p:sp>
      <p:sp>
        <p:nvSpPr>
          <p:cNvPr id="643" name="Shape 643"/>
          <p:cNvSpPr/>
          <p:nvPr/>
        </p:nvSpPr>
        <p:spPr>
          <a:xfrm>
            <a:off x="7059431" y="2081324"/>
            <a:ext cx="981544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Graph</a:t>
            </a:r>
          </a:p>
        </p:txBody>
      </p:sp>
      <p:sp>
        <p:nvSpPr>
          <p:cNvPr id="644" name="Shape 644"/>
          <p:cNvSpPr/>
          <p:nvPr/>
        </p:nvSpPr>
        <p:spPr>
          <a:xfrm>
            <a:off x="7078265" y="3939717"/>
            <a:ext cx="1219521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Analysis</a:t>
            </a:r>
          </a:p>
        </p:txBody>
      </p:sp>
      <p:sp>
        <p:nvSpPr>
          <p:cNvPr id="645" name="Shape 645"/>
          <p:cNvSpPr/>
          <p:nvPr/>
        </p:nvSpPr>
        <p:spPr>
          <a:xfrm>
            <a:off x="7064573" y="5625832"/>
            <a:ext cx="1246905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Context</a:t>
            </a:r>
          </a:p>
        </p:txBody>
      </p:sp>
      <p:sp>
        <p:nvSpPr>
          <p:cNvPr id="646" name="Shape 646"/>
          <p:cNvSpPr/>
          <p:nvPr/>
        </p:nvSpPr>
        <p:spPr>
          <a:xfrm>
            <a:off x="7063612" y="7311947"/>
            <a:ext cx="1524470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Evaluation</a:t>
            </a:r>
          </a:p>
        </p:txBody>
      </p:sp>
      <p:graphicFrame>
        <p:nvGraphicFramePr>
          <p:cNvPr id="647" name="Table 647"/>
          <p:cNvGraphicFramePr/>
          <p:nvPr/>
        </p:nvGraphicFramePr>
        <p:xfrm>
          <a:off x="7045913" y="1302310"/>
          <a:ext cx="5997660" cy="74777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99414"/>
                <a:gridCol w="1499414"/>
                <a:gridCol w="1499414"/>
                <a:gridCol w="1499414"/>
              </a:tblGrid>
              <a:tr h="747775">
                <a:tc gridSpan="4">
                  <a:txBody>
                    <a:bodyPr/>
                    <a:lstStyle/>
                    <a:p>
                      <a:pPr algn="l" defTabSz="914400">
                        <a:defRPr sz="2600"/>
                      </a:pPr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P1 You have demonstrated that you can measure accurately. 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algn="l" defTabSz="914400">
                        <a:defRPr sz="2600"/>
                      </a:pPr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means you are measuring to the nearest 0.1g in solids or the nearest 0.5ml in liquids.</a:t>
                      </a:r>
                    </a:p>
                  </a:txBody>
                  <a:tcPr marL="63500" marR="63500" marT="0" marB="0" anchor="ctr" anchorCtr="0" horzOverflow="overflow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648" name="Shape 648"/>
          <p:cNvSpPr/>
          <p:nvPr/>
        </p:nvSpPr>
        <p:spPr>
          <a:xfrm>
            <a:off x="7048666" y="772724"/>
            <a:ext cx="1919459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24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Practical Skill</a:t>
            </a:r>
          </a:p>
        </p:txBody>
      </p:sp>
      <p:graphicFrame>
        <p:nvGraphicFramePr>
          <p:cNvPr id="649" name="Table 649"/>
          <p:cNvGraphicFramePr/>
          <p:nvPr/>
        </p:nvGraphicFramePr>
        <p:xfrm>
          <a:off x="7062168" y="8830400"/>
          <a:ext cx="5916188" cy="74777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986031"/>
                <a:gridCol w="986031"/>
                <a:gridCol w="986031"/>
                <a:gridCol w="986031"/>
                <a:gridCol w="986031"/>
                <a:gridCol w="986031"/>
              </a:tblGrid>
              <a:tr h="747775">
                <a:tc>
                  <a:txBody>
                    <a:bodyPr/>
                    <a:lstStyle/>
                    <a:p>
                      <a:pPr defTabSz="914400"/>
                      <a:r>
                        <a:rPr b="1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1
Total </a:t>
                      </a:r>
                    </a:p>
                  </a:txBody>
                  <a:tcPr marL="63500" marR="63500" marT="0" marB="0" anchor="ctr" anchorCtr="0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914400"/>
                      <a:r>
                        <a:rPr b="1" sz="2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/18</a:t>
                      </a:r>
                    </a:p>
                  </a:txBody>
                  <a:tcPr marL="63500" marR="63500" marT="0" marB="0" anchor="b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2 Total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914400"/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/12</a:t>
                      </a:r>
                    </a:p>
                  </a:txBody>
                  <a:tcPr marL="63500" marR="63500" marT="0" marB="0" anchor="b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Practical total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r" defTabSz="914400"/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/30</a:t>
                      </a:r>
                    </a:p>
                  </a:txBody>
                  <a:tcPr marL="63500" marR="63500" marT="0" marB="0" anchor="b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</a:tcPr>
                </a:tc>
              </a:tr>
            </a:tbl>
          </a:graphicData>
        </a:graphic>
      </p:graphicFrame>
      <p:graphicFrame>
        <p:nvGraphicFramePr>
          <p:cNvPr id="650" name="Table 650"/>
          <p:cNvGraphicFramePr/>
          <p:nvPr/>
        </p:nvGraphicFramePr>
        <p:xfrm>
          <a:off x="5225241" y="18467"/>
          <a:ext cx="7717442" cy="21792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  <a:gridCol w="257248"/>
              </a:tblGrid>
              <a:tr h="217925">
                <a:tc>
                  <a:txBody>
                    <a:bodyPr/>
                    <a:lstStyle/>
                    <a:p>
                      <a:pPr defTabSz="914400"/>
                      <a:r>
                        <a:rPr b="1" sz="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63500" marR="63500" marT="0" marB="0" anchor="ctr" anchorCtr="0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</a:tcPr>
                </a:tc>
              </a:tr>
            </a:tbl>
          </a:graphicData>
        </a:graphic>
      </p:graphicFrame>
      <p:graphicFrame>
        <p:nvGraphicFramePr>
          <p:cNvPr id="651" name="Table 651"/>
          <p:cNvGraphicFramePr/>
          <p:nvPr/>
        </p:nvGraphicFramePr>
        <p:xfrm>
          <a:off x="5225241" y="229096"/>
          <a:ext cx="7717442" cy="2179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  <a:gridCol w="514496"/>
              </a:tblGrid>
              <a:tr h="217925">
                <a:tc>
                  <a:txBody>
                    <a:bodyPr/>
                    <a:lstStyle/>
                    <a:p>
                      <a:pPr defTabSz="914400"/>
                      <a:r>
                        <a:rPr b="1" sz="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3c</a:t>
                      </a:r>
                    </a:p>
                  </a:txBody>
                  <a:tcPr marL="63500" marR="63500" marT="0" marB="0" anchor="ctr" anchorCtr="0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3b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3a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4c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4b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4a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5c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5b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5a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6c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6b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6a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7c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7b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7a</a:t>
                      </a:r>
                    </a:p>
                  </a:txBody>
                  <a:tcPr marL="63500" marR="63500" marT="0" marB="0" anchor="ctr" anchorCtr="0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</a:tcPr>
                </a:tc>
              </a:tr>
            </a:tbl>
          </a:graphicData>
        </a:graphic>
      </p:graphicFrame>
      <p:sp>
        <p:nvSpPr>
          <p:cNvPr id="652" name="Shape 652"/>
          <p:cNvSpPr/>
          <p:nvPr/>
        </p:nvSpPr>
        <p:spPr>
          <a:xfrm>
            <a:off x="12150610" y="9617023"/>
            <a:ext cx="28829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500">
                <a:solidFill>
                  <a:srgbClr val="C0C0C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© MrMortonScience 2014</a:t>
            </a:r>
          </a:p>
        </p:txBody>
      </p:sp>
      <p:sp>
        <p:nvSpPr>
          <p:cNvPr id="653" name="Shape 653"/>
          <p:cNvSpPr/>
          <p:nvPr/>
        </p:nvSpPr>
        <p:spPr>
          <a:xfrm>
            <a:off x="57575" y="456998"/>
            <a:ext cx="6966815" cy="9165759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65023" tIns="65023" rIns="65023" bIns="65023" anchor="ctr"/>
          <a:lstStyle/>
          <a:p>
            <a:pPr defTabSz="457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654" name="Shape 654"/>
          <p:cNvSpPr/>
          <p:nvPr/>
        </p:nvSpPr>
        <p:spPr>
          <a:xfrm>
            <a:off x="7045859" y="456998"/>
            <a:ext cx="5900982" cy="8200432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65023" tIns="65023" rIns="65023" bIns="65023" anchor="ctr"/>
          <a:lstStyle/>
          <a:p>
            <a:pPr defTabSz="457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655" name="Shape 655"/>
          <p:cNvSpPr/>
          <p:nvPr/>
        </p:nvSpPr>
        <p:spPr>
          <a:xfrm>
            <a:off x="7045859" y="8727388"/>
            <a:ext cx="5900982" cy="89465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65023" tIns="65023" rIns="65023" bIns="65023" anchor="ctr"/>
          <a:lstStyle/>
          <a:p>
            <a:pPr defTabSz="457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656" name="Shape 656"/>
          <p:cNvSpPr/>
          <p:nvPr/>
        </p:nvSpPr>
        <p:spPr>
          <a:xfrm>
            <a:off x="5139865" y="22161"/>
            <a:ext cx="7806976" cy="40860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65023" tIns="65023" rIns="65023" bIns="65023" anchor="ctr"/>
          <a:lstStyle/>
          <a:p>
            <a:pPr defTabSz="457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0" name="Table 660"/>
          <p:cNvGraphicFramePr/>
          <p:nvPr/>
        </p:nvGraphicFramePr>
        <p:xfrm>
          <a:off x="4761915" y="-5259297"/>
          <a:ext cx="12797707" cy="16554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599713"/>
                <a:gridCol w="1599713"/>
                <a:gridCol w="1599713"/>
                <a:gridCol w="1599713"/>
                <a:gridCol w="1599713"/>
                <a:gridCol w="1599713"/>
                <a:gridCol w="1599713"/>
                <a:gridCol w="1599713"/>
              </a:tblGrid>
              <a:tr h="1655404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H1 Stated a reasonable hypothesis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H2 Explained hypothesis using science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S1 Stated 2 research sources – giving a full URL/Title +author of book (1mark)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S2 Explained which source was the most useful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S3 Evaluated both sources by explicitly referring to both sources and then concluding which was most useful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D1 Labelled/Listed the majority of equipment needed for the investigation (1 mark)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D2 Drawn an accurate labelled diagram using scientific diagrams where appropriate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5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661" name="Shape 661"/>
          <p:cNvSpPr/>
          <p:nvPr/>
        </p:nvSpPr>
        <p:spPr>
          <a:xfrm>
            <a:off x="8933150" y="-2171771"/>
            <a:ext cx="8110263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4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Normal Marking codes - Mr Morton</a:t>
            </a:r>
          </a:p>
        </p:txBody>
      </p:sp>
      <p:grpSp>
        <p:nvGrpSpPr>
          <p:cNvPr id="696" name="Group 696"/>
          <p:cNvGrpSpPr/>
          <p:nvPr/>
        </p:nvGrpSpPr>
        <p:grpSpPr>
          <a:xfrm>
            <a:off x="19071" y="-85104"/>
            <a:ext cx="15014440" cy="9930728"/>
            <a:chOff x="25878" y="9906"/>
            <a:chExt cx="15014438" cy="9930726"/>
          </a:xfrm>
        </p:grpSpPr>
        <p:sp>
          <p:nvSpPr>
            <p:cNvPr id="662" name="Shape 662"/>
            <p:cNvSpPr/>
            <p:nvPr/>
          </p:nvSpPr>
          <p:spPr>
            <a:xfrm>
              <a:off x="2741992" y="459064"/>
              <a:ext cx="1582339" cy="549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800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Section 1</a:t>
              </a:r>
            </a:p>
          </p:txBody>
        </p:sp>
        <p:graphicFrame>
          <p:nvGraphicFramePr>
            <p:cNvPr id="663" name="Table 663"/>
            <p:cNvGraphicFramePr/>
            <p:nvPr/>
          </p:nvGraphicFramePr>
          <p:xfrm>
            <a:off x="46796" y="1407520"/>
            <a:ext cx="6972731" cy="111309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486365"/>
                  <a:gridCol w="3486365"/>
                </a:tblGrid>
                <a:tr h="1113096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H1 State a reasonable hypothesis (prediction).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H2 Explain hypothesis (prediction) using accurate science.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4" name="Table 664"/>
            <p:cNvGraphicFramePr/>
            <p:nvPr/>
          </p:nvGraphicFramePr>
          <p:xfrm>
            <a:off x="33498" y="2869378"/>
            <a:ext cx="6999327" cy="111309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2333108"/>
                  <a:gridCol w="2333108"/>
                  <a:gridCol w="2333108"/>
                </a:tblGrid>
                <a:tr h="1113096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D1 State some equipment.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D2 State all of the equipment needed.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D3 Draw a scientific diagram in pencil, with a ruler.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5" name="Table 665"/>
            <p:cNvGraphicFramePr/>
            <p:nvPr/>
          </p:nvGraphicFramePr>
          <p:xfrm>
            <a:off x="33498" y="4155710"/>
            <a:ext cx="6999327" cy="112853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749831"/>
                  <a:gridCol w="1749831"/>
                  <a:gridCol w="1749831"/>
                  <a:gridCol w="1749831"/>
                </a:tblGrid>
                <a:tr h="1128535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V1 Stated your independent variable.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V2 Stated your dependent variable.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V3 Stated 2 or more controlled variables.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V4 Explained how you have controlled these two variables.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6" name="Table 666"/>
            <p:cNvGraphicFramePr/>
            <p:nvPr/>
          </p:nvGraphicFramePr>
          <p:xfrm>
            <a:off x="33498" y="5577194"/>
            <a:ext cx="6999327" cy="1451744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399865"/>
                  <a:gridCol w="1399865"/>
                  <a:gridCol w="1399865"/>
                  <a:gridCol w="1399865"/>
                  <a:gridCol w="1399865"/>
                </a:tblGrid>
                <a:tr h="1451742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M1 Written a step by step method with most of the steps.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9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M2 Described in detail all of the steps, including how to record measurements.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M3 If I follow your method I will get accurate results.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M4 There is no spelling errors, or punctuation missing from your method.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M5 Your method explains why you will need to repeat the experiment.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7" name="Table 667"/>
            <p:cNvGraphicFramePr/>
            <p:nvPr/>
          </p:nvGraphicFramePr>
          <p:xfrm>
            <a:off x="59622" y="7381236"/>
            <a:ext cx="6999327" cy="92716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499662"/>
                  <a:gridCol w="3499662"/>
                </a:tblGrid>
                <a:tr h="927161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R1 You have stated two risks and how to prevent them.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R2 You have stated what you will do if someone is hurt with these two risks (remedial actions).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8" name="Table 668"/>
            <p:cNvGraphicFramePr/>
            <p:nvPr/>
          </p:nvGraphicFramePr>
          <p:xfrm>
            <a:off x="59622" y="8845274"/>
            <a:ext cx="6999327" cy="74777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499662"/>
                  <a:gridCol w="3499662"/>
                </a:tblGrid>
                <a:tr h="747775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T1 Your results table has your variables as headings.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T2 Your results table includes appropriate units for all of your headings.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69" name="Table 669"/>
            <p:cNvGraphicFramePr/>
            <p:nvPr/>
          </p:nvGraphicFramePr>
          <p:xfrm>
            <a:off x="7052719" y="2625269"/>
            <a:ext cx="5997661" cy="145174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499414"/>
                  <a:gridCol w="1499414"/>
                  <a:gridCol w="1499414"/>
                  <a:gridCol w="1499414"/>
                </a:tblGrid>
                <a:tr h="1451742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G1 Your graph has a sensible x (across) axis, labelled with units.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G2 Your graph has a sensible y axis (up) with units.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G3 Your graph has it’s points plotted in the right places in pencil.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9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G4 Your graph has a line of best fit, or a sentence saying there is no correlation if there is none.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70" name="Table 670"/>
            <p:cNvGraphicFramePr/>
            <p:nvPr/>
          </p:nvGraphicFramePr>
          <p:xfrm>
            <a:off x="7084803" y="4159245"/>
            <a:ext cx="5933494" cy="124118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977831"/>
                  <a:gridCol w="1977831"/>
                  <a:gridCol w="1977831"/>
                </a:tblGrid>
                <a:tr h="1241178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A1 You have stated wether your results supports your prediction of not.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9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A2 You have used two points of data (numbers) to describe how your results supports your prediction or not.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A3 You have referred to overall trend in your graph, and wether this supports or not your prediction.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71" name="Table 671"/>
            <p:cNvGraphicFramePr/>
            <p:nvPr/>
          </p:nvGraphicFramePr>
          <p:xfrm>
            <a:off x="7083287" y="5896197"/>
            <a:ext cx="5993931" cy="1241179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2996964"/>
                  <a:gridCol w="2996964"/>
                </a:tblGrid>
                <a:tr h="1241178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C1You have stated a real life context where the results of this experiment apply.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C2 You have explained how the trend in your results would apply to this real life context.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72" name="Table 672"/>
            <p:cNvGraphicFramePr/>
            <p:nvPr/>
          </p:nvGraphicFramePr>
          <p:xfrm>
            <a:off x="7117743" y="7406956"/>
            <a:ext cx="5925020" cy="92716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2962509"/>
                  <a:gridCol w="2962509"/>
                </a:tblGrid>
                <a:tr h="927161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E1 You have stated one source of error in your method/results. This cannot be human error.</a:t>
                        </a:r>
                      </a:p>
                    </a:txBody>
                    <a:tcPr marL="63500" marR="6350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E2 You have described how you could reduce this error if you repeated the experiment.</a:t>
                        </a:r>
                      </a:p>
                    </a:txBody>
                    <a:tcPr marL="63500" marR="6350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673" name="Shape 673"/>
            <p:cNvSpPr/>
            <p:nvPr/>
          </p:nvSpPr>
          <p:spPr>
            <a:xfrm>
              <a:off x="51045" y="956817"/>
              <a:ext cx="1620761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Hypothesis</a:t>
              </a:r>
            </a:p>
          </p:txBody>
        </p:sp>
        <p:sp>
          <p:nvSpPr>
            <p:cNvPr id="674" name="Shape 674"/>
            <p:cNvSpPr/>
            <p:nvPr/>
          </p:nvSpPr>
          <p:spPr>
            <a:xfrm>
              <a:off x="39788" y="2448771"/>
              <a:ext cx="1283070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Diagram</a:t>
              </a:r>
            </a:p>
          </p:txBody>
        </p:sp>
        <p:sp>
          <p:nvSpPr>
            <p:cNvPr id="675" name="Shape 675"/>
            <p:cNvSpPr/>
            <p:nvPr/>
          </p:nvSpPr>
          <p:spPr>
            <a:xfrm>
              <a:off x="42179" y="3940726"/>
              <a:ext cx="1354806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Variables</a:t>
              </a:r>
            </a:p>
          </p:txBody>
        </p:sp>
        <p:sp>
          <p:nvSpPr>
            <p:cNvPr id="676" name="Shape 676"/>
            <p:cNvSpPr/>
            <p:nvPr/>
          </p:nvSpPr>
          <p:spPr>
            <a:xfrm>
              <a:off x="36142" y="5432681"/>
              <a:ext cx="1173681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Method</a:t>
              </a:r>
            </a:p>
          </p:txBody>
        </p:sp>
        <p:sp>
          <p:nvSpPr>
            <p:cNvPr id="677" name="Shape 677"/>
            <p:cNvSpPr/>
            <p:nvPr/>
          </p:nvSpPr>
          <p:spPr>
            <a:xfrm>
              <a:off x="74550" y="7236510"/>
              <a:ext cx="2325908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Risk Assessment</a:t>
              </a:r>
            </a:p>
          </p:txBody>
        </p:sp>
        <p:sp>
          <p:nvSpPr>
            <p:cNvPr id="678" name="Shape 678"/>
            <p:cNvSpPr/>
            <p:nvPr/>
          </p:nvSpPr>
          <p:spPr>
            <a:xfrm>
              <a:off x="25878" y="8611630"/>
              <a:ext cx="865756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Table</a:t>
              </a:r>
            </a:p>
          </p:txBody>
        </p:sp>
        <p:sp>
          <p:nvSpPr>
            <p:cNvPr id="679" name="Shape 679"/>
            <p:cNvSpPr/>
            <p:nvPr/>
          </p:nvSpPr>
          <p:spPr>
            <a:xfrm>
              <a:off x="9163233" y="459064"/>
              <a:ext cx="1582339" cy="549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800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Section 2</a:t>
              </a:r>
            </a:p>
          </p:txBody>
        </p:sp>
        <p:sp>
          <p:nvSpPr>
            <p:cNvPr id="680" name="Shape 680"/>
            <p:cNvSpPr/>
            <p:nvPr/>
          </p:nvSpPr>
          <p:spPr>
            <a:xfrm>
              <a:off x="293264" y="9906"/>
              <a:ext cx="4409601" cy="549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800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KS3 Practical Mark Scheme</a:t>
              </a:r>
            </a:p>
          </p:txBody>
        </p:sp>
        <p:sp>
          <p:nvSpPr>
            <p:cNvPr id="681" name="Shape 681"/>
            <p:cNvSpPr/>
            <p:nvPr/>
          </p:nvSpPr>
          <p:spPr>
            <a:xfrm>
              <a:off x="7066237" y="2176333"/>
              <a:ext cx="981544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Graph</a:t>
              </a:r>
            </a:p>
          </p:txBody>
        </p:sp>
        <p:sp>
          <p:nvSpPr>
            <p:cNvPr id="682" name="Shape 682"/>
            <p:cNvSpPr/>
            <p:nvPr/>
          </p:nvSpPr>
          <p:spPr>
            <a:xfrm>
              <a:off x="7085072" y="4034726"/>
              <a:ext cx="1219520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Analysis</a:t>
              </a:r>
            </a:p>
          </p:txBody>
        </p:sp>
        <p:sp>
          <p:nvSpPr>
            <p:cNvPr id="683" name="Shape 683"/>
            <p:cNvSpPr/>
            <p:nvPr/>
          </p:nvSpPr>
          <p:spPr>
            <a:xfrm>
              <a:off x="7071379" y="5720841"/>
              <a:ext cx="1246905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Context</a:t>
              </a:r>
            </a:p>
          </p:txBody>
        </p:sp>
        <p:sp>
          <p:nvSpPr>
            <p:cNvPr id="684" name="Shape 684"/>
            <p:cNvSpPr/>
            <p:nvPr/>
          </p:nvSpPr>
          <p:spPr>
            <a:xfrm>
              <a:off x="7064349" y="7205086"/>
              <a:ext cx="1524469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Evaluation</a:t>
              </a:r>
            </a:p>
          </p:txBody>
        </p:sp>
        <p:graphicFrame>
          <p:nvGraphicFramePr>
            <p:cNvPr id="685" name="Table 685"/>
            <p:cNvGraphicFramePr/>
            <p:nvPr/>
          </p:nvGraphicFramePr>
          <p:xfrm>
            <a:off x="7052719" y="1397319"/>
            <a:ext cx="5997661" cy="74777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499414"/>
                  <a:gridCol w="1499414"/>
                  <a:gridCol w="1499414"/>
                  <a:gridCol w="1499414"/>
                </a:tblGrid>
                <a:tr h="747775">
                  <a:tc gridSpan="4">
                    <a:txBody>
                      <a:bodyPr/>
                      <a:lstStyle/>
                      <a:p>
                        <a:pPr algn="l" defTabSz="914400">
                          <a:defRPr sz="26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P1 You have demonstrated that you can measure accurately. </a:t>
                        </a:r>
                        <a:endParaRPr b="1" sz="1000"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  <a:p>
                        <a:pPr algn="l" defTabSz="914400">
                          <a:defRPr sz="26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This means you are measuring to the nearest 0.1g in solids or the nearest 0.5ml in liquids.</a:t>
                        </a:r>
                        <a:endParaRPr b="1" sz="1000"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  <a:p>
                        <a:pPr algn="l" defTabSz="914400">
                          <a:defRPr sz="2600"/>
                        </a:pPr>
                        <a:r>
                          <a:rPr b="1" sz="1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Your teacher will decide wether or not you have achieved this, you do not need to write anything down.</a:t>
                        </a:r>
                      </a:p>
                    </a:txBody>
                    <a:tcPr marL="63500" marR="63500" marT="0" marB="0" anchor="ctr" anchorCtr="0" horzOverflow="overflow"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</a:tbl>
            </a:graphicData>
          </a:graphic>
        </p:graphicFrame>
        <p:sp>
          <p:nvSpPr>
            <p:cNvPr id="686" name="Shape 686"/>
            <p:cNvSpPr/>
            <p:nvPr/>
          </p:nvSpPr>
          <p:spPr>
            <a:xfrm>
              <a:off x="7055473" y="867733"/>
              <a:ext cx="1919459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457200">
                <a:defRPr sz="2400" u="sng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/>
              <a:r>
                <a:t>Practical Skill</a:t>
              </a:r>
            </a:p>
          </p:txBody>
        </p:sp>
        <p:graphicFrame>
          <p:nvGraphicFramePr>
            <p:cNvPr id="687" name="Table 687"/>
            <p:cNvGraphicFramePr/>
            <p:nvPr/>
          </p:nvGraphicFramePr>
          <p:xfrm>
            <a:off x="7068975" y="8925410"/>
            <a:ext cx="5916187" cy="74777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986031"/>
                  <a:gridCol w="986031"/>
                  <a:gridCol w="986031"/>
                  <a:gridCol w="986031"/>
                  <a:gridCol w="986031"/>
                  <a:gridCol w="986031"/>
                </a:tblGrid>
                <a:tr h="7477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1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Section 1
Total </a:t>
                        </a:r>
                      </a:p>
                    </a:txBody>
                    <a:tcPr marL="63500" marR="63500" marT="0" marB="0" anchor="ctr" anchorCtr="0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</a:tcPr>
                  </a:tc>
                  <a:tc>
                    <a:txBody>
                      <a:bodyPr/>
                      <a:lstStyle/>
                      <a:p>
                        <a:pPr algn="r" defTabSz="914400">
                          <a:defRPr sz="1800"/>
                        </a:pPr>
                        <a:r>
                          <a:rPr b="1" sz="2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/18</a:t>
                        </a:r>
                      </a:p>
                    </a:txBody>
                    <a:tcPr marL="63500" marR="63500" marT="0" marB="0" anchor="b" anchorCtr="0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13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Section 2 Total</a:t>
                        </a:r>
                      </a:p>
                    </a:txBody>
                    <a:tcPr marL="63500" marR="63500" marT="0" marB="0" anchor="ctr" anchorCtr="0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</a:tcPr>
                  </a:tc>
                  <a:tc>
                    <a:txBody>
                      <a:bodyPr/>
                      <a:lstStyle/>
                      <a:p>
                        <a:pPr algn="r" defTabSz="914400">
                          <a:defRPr sz="1800"/>
                        </a:pPr>
                        <a:r>
                          <a:rPr b="1" sz="22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/12</a:t>
                        </a:r>
                      </a:p>
                    </a:txBody>
                    <a:tcPr marL="63500" marR="63500" marT="0" marB="0" anchor="b" anchorCtr="0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11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Practical total</a:t>
                        </a:r>
                      </a:p>
                    </a:txBody>
                    <a:tcPr marL="63500" marR="63500" marT="0" marB="0" anchor="ctr" anchorCtr="0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</a:tcPr>
                  </a:tc>
                  <a:tc>
                    <a:txBody>
                      <a:bodyPr/>
                      <a:lstStyle/>
                      <a:p>
                        <a:pPr algn="r" defTabSz="914400">
                          <a:defRPr sz="1800"/>
                        </a:pPr>
                        <a:r>
                          <a:rPr b="1" sz="22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/30</a:t>
                        </a:r>
                      </a:p>
                    </a:txBody>
                    <a:tcPr marL="63500" marR="63500" marT="0" marB="0" anchor="b" anchorCtr="0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</a:tcPr>
                  </a:tc>
                </a:tr>
              </a:tbl>
            </a:graphicData>
          </a:graphic>
        </p:graphicFrame>
        <p:grpSp>
          <p:nvGrpSpPr>
            <p:cNvPr id="690" name="Group 690"/>
            <p:cNvGrpSpPr/>
            <p:nvPr/>
          </p:nvGrpSpPr>
          <p:grpSpPr>
            <a:xfrm>
              <a:off x="5232047" y="113476"/>
              <a:ext cx="7717443" cy="428556"/>
              <a:chOff x="16255" y="16255"/>
              <a:chExt cx="7717441" cy="428554"/>
            </a:xfrm>
          </p:grpSpPr>
          <p:graphicFrame>
            <p:nvGraphicFramePr>
              <p:cNvPr id="688" name="Table 688"/>
              <p:cNvGraphicFramePr/>
              <p:nvPr/>
            </p:nvGraphicFramePr>
            <p:xfrm>
              <a:off x="16255" y="16255"/>
              <a:ext cx="7717443" cy="21792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1" rtl="0">
                    <a:tableStyleId>{4C3C2611-4C71-4FC5-86AE-919BDF0F9419}</a:tableStyleId>
                  </a:tblPr>
                  <a:tblGrid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  <a:gridCol w="257248"/>
                  </a:tblGrid>
                  <a:tr h="217925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5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</a:t>
                          </a:r>
                        </a:p>
                      </a:txBody>
                      <a:tcPr marL="63500" marR="63500" marT="0" marB="0" anchor="ctr" anchorCtr="0" horzOverflow="overflow"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3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4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5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6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7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8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9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10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11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12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13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14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15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16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17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18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19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20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21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22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23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24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25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26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27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28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29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30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89" name="Table 689"/>
              <p:cNvGraphicFramePr/>
              <p:nvPr/>
            </p:nvGraphicFramePr>
            <p:xfrm>
              <a:off x="16255" y="226884"/>
              <a:ext cx="7717443" cy="21792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1" rtl="0">
                    <a:tableStyleId>{4C3C2611-4C71-4FC5-86AE-919BDF0F9419}</a:tableStyleId>
                  </a:tblPr>
                  <a:tblGrid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  <a:gridCol w="514496"/>
                  </a:tblGrid>
                  <a:tr h="217925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5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3c</a:t>
                          </a:r>
                        </a:p>
                      </a:txBody>
                      <a:tcPr marL="63500" marR="63500" marT="0" marB="0" anchor="ctr" anchorCtr="0" horzOverflow="overflow"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3b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3a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4c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4b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6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4a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5c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5b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5a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6c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6b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6a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7c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7b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  <a:lnR w="12700">
                          <a:solidFill>
                            <a:srgbClr val="3797C6"/>
                          </a:solidFill>
                          <a:miter lim="400000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b="1" sz="700"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7a</a:t>
                          </a:r>
                        </a:p>
                      </a:txBody>
                      <a:tcPr marL="63500" marR="63500" marT="0" marB="0" anchor="ctr" anchorCtr="0" horzOverflow="overflow">
                        <a:lnL w="12700">
                          <a:solidFill>
                            <a:srgbClr val="3797C6"/>
                          </a:solidFill>
                          <a:miter lim="400000"/>
                        </a:lnL>
                      </a:tcPr>
                    </a:tc>
                  </a:tr>
                </a:tbl>
              </a:graphicData>
            </a:graphic>
          </p:graphicFrame>
        </p:grpSp>
        <p:sp>
          <p:nvSpPr>
            <p:cNvPr id="691" name="Shape 691"/>
            <p:cNvSpPr/>
            <p:nvPr/>
          </p:nvSpPr>
          <p:spPr>
            <a:xfrm>
              <a:off x="12157416" y="9712032"/>
              <a:ext cx="2882901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457200">
                <a:defRPr sz="500">
                  <a:solidFill>
                    <a:srgbClr val="C0C0C0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© MrMortonScience 2014</a:t>
              </a:r>
            </a:p>
          </p:txBody>
        </p:sp>
        <p:sp>
          <p:nvSpPr>
            <p:cNvPr id="692" name="Shape 692"/>
            <p:cNvSpPr/>
            <p:nvPr/>
          </p:nvSpPr>
          <p:spPr>
            <a:xfrm>
              <a:off x="64382" y="552007"/>
              <a:ext cx="6966815" cy="9165760"/>
            </a:xfrm>
            <a:prstGeom prst="rect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457200">
                <a:defRPr sz="3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>
              <a:off x="7052666" y="552007"/>
              <a:ext cx="5900982" cy="8200433"/>
            </a:xfrm>
            <a:prstGeom prst="rect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457200">
                <a:defRPr sz="3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>
              <a:off x="7052666" y="8822397"/>
              <a:ext cx="5900982" cy="894651"/>
            </a:xfrm>
            <a:prstGeom prst="rect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457200">
                <a:defRPr sz="3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5" name="Shape 695"/>
            <p:cNvSpPr/>
            <p:nvPr/>
          </p:nvSpPr>
          <p:spPr>
            <a:xfrm>
              <a:off x="5146671" y="117171"/>
              <a:ext cx="7806977" cy="408605"/>
            </a:xfrm>
            <a:prstGeom prst="rect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457200">
                <a:defRPr sz="3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aphicFrame>
        <p:nvGraphicFramePr>
          <p:cNvPr id="697" name="Table 697"/>
          <p:cNvGraphicFramePr/>
          <p:nvPr/>
        </p:nvGraphicFramePr>
        <p:xfrm>
          <a:off x="56843" y="1587727"/>
          <a:ext cx="6972732" cy="11130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86365"/>
                <a:gridCol w="3486365"/>
              </a:tblGrid>
              <a:tr h="1113096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that when we increase the……… the ……….will………………………………………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is because……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698" name="Table 698"/>
          <p:cNvGraphicFramePr/>
          <p:nvPr/>
        </p:nvGraphicFramePr>
        <p:xfrm>
          <a:off x="43545" y="3143077"/>
          <a:ext cx="6999327" cy="11130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333108"/>
                <a:gridCol w="2333108"/>
                <a:gridCol w="2333108"/>
              </a:tblGrid>
              <a:tr h="1113096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1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1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699" name="Table 699"/>
          <p:cNvGraphicFramePr/>
          <p:nvPr/>
        </p:nvGraphicFramePr>
        <p:xfrm>
          <a:off x="43545" y="4533327"/>
          <a:ext cx="6999327" cy="112853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749831"/>
                <a:gridCol w="1749831"/>
                <a:gridCol w="1749831"/>
                <a:gridCol w="1749831"/>
              </a:tblGrid>
              <a:tr h="1128535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independent variable I changed was the…..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dependent variable I measured was…..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make it a fair test my controlled variables were…..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made sure it was fair by……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0" name="Table 700"/>
          <p:cNvGraphicFramePr/>
          <p:nvPr/>
        </p:nvGraphicFramePr>
        <p:xfrm>
          <a:off x="43545" y="6201760"/>
          <a:ext cx="6999327" cy="145174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99865"/>
                <a:gridCol w="1399865"/>
                <a:gridCol w="1399865"/>
                <a:gridCol w="1399865"/>
                <a:gridCol w="1399865"/>
              </a:tblGrid>
              <a:tr h="1451742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First you must….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9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changed …….. by……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measure accurately you must….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will need to repeat the experiment because……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1" name="Table 701"/>
          <p:cNvGraphicFramePr/>
          <p:nvPr/>
        </p:nvGraphicFramePr>
        <p:xfrm>
          <a:off x="43545" y="7924000"/>
          <a:ext cx="6999327" cy="9271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99662"/>
                <a:gridCol w="3499662"/>
              </a:tblGrid>
              <a:tr h="927161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risks are…………
To prevent these risks you must……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 someone if hurt you must…..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2" name="Table 702"/>
          <p:cNvGraphicFramePr/>
          <p:nvPr/>
        </p:nvGraphicFramePr>
        <p:xfrm>
          <a:off x="43545" y="9002102"/>
          <a:ext cx="6999327" cy="74777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499662"/>
                <a:gridCol w="3499662"/>
              </a:tblGrid>
              <a:tr h="747775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cm/N/m/kg/kj etc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3" name="Table 703"/>
          <p:cNvGraphicFramePr/>
          <p:nvPr/>
        </p:nvGraphicFramePr>
        <p:xfrm>
          <a:off x="7095763" y="4815422"/>
          <a:ext cx="5933494" cy="12411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77831"/>
                <a:gridCol w="1977831"/>
                <a:gridCol w="1977831"/>
              </a:tblGrid>
              <a:tr h="1241178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results supports/do not support my prediction that……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9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can see this because at…… my result was…… whilst/and at …….my result was ……….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 graph shows that as ……. increases/decreases ………..(also) increases/decreases. This supports/does not support my prediction.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4" name="Table 704"/>
          <p:cNvGraphicFramePr/>
          <p:nvPr/>
        </p:nvGraphicFramePr>
        <p:xfrm>
          <a:off x="7065545" y="6193466"/>
          <a:ext cx="5993930" cy="12411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996964"/>
                <a:gridCol w="2996964"/>
              </a:tblGrid>
              <a:tr h="1241178">
                <a:tc>
                  <a:txBody>
                    <a:bodyPr/>
                    <a:lstStyle/>
                    <a:p>
                      <a:pPr algn="l" defTabSz="914400"/>
                      <a:r>
                        <a:rPr b="1" sz="10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experiment applies to the real world because…….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From my results I can see that……….. this means that……….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705" name="Table 705"/>
          <p:cNvGraphicFramePr/>
          <p:nvPr/>
        </p:nvGraphicFramePr>
        <p:xfrm>
          <a:off x="7100001" y="7782249"/>
          <a:ext cx="5925019" cy="9271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962509"/>
                <a:gridCol w="2962509"/>
              </a:tblGrid>
              <a:tr h="927161"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source of error that could have affected my results/measurement was…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110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 I were to repeat the experiment I could reduce the error by…….</a:t>
                      </a:r>
                    </a:p>
                  </a:txBody>
                  <a:tcPr marL="63500" marR="63500" marT="0" marB="0" anchor="ctr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Conduction</a:t>
            </a:r>
          </a:p>
        </p:txBody>
      </p:sp>
      <p:sp>
        <p:nvSpPr>
          <p:cNvPr id="570" name="Shape 570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571" name="Shape 571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572" name="Shape 572"/>
          <p:cNvSpPr/>
          <p:nvPr/>
        </p:nvSpPr>
        <p:spPr>
          <a:xfrm>
            <a:off x="0" y="2295929"/>
            <a:ext cx="1300480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What is a conductor?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Conduction</a:t>
            </a:r>
          </a:p>
        </p:txBody>
      </p:sp>
      <p:sp>
        <p:nvSpPr>
          <p:cNvPr id="575" name="Shape 575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576" name="Shape 576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577" name="Shape 577"/>
          <p:cNvSpPr/>
          <p:nvPr/>
        </p:nvSpPr>
        <p:spPr>
          <a:xfrm>
            <a:off x="0" y="2295929"/>
            <a:ext cx="1300480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What is an insulator?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Conduction</a:t>
            </a:r>
          </a:p>
        </p:txBody>
      </p:sp>
      <p:sp>
        <p:nvSpPr>
          <p:cNvPr id="580" name="Shape 580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581" name="Shape 581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582" name="Shape 582"/>
          <p:cNvSpPr/>
          <p:nvPr/>
        </p:nvSpPr>
        <p:spPr>
          <a:xfrm>
            <a:off x="0" y="2184175"/>
            <a:ext cx="13004801" cy="416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700"/>
            </a:pPr>
            <a:r>
              <a:t>What materials are the best conductors?</a:t>
            </a:r>
          </a:p>
          <a:p>
            <a:pPr>
              <a:defRPr sz="6700"/>
            </a:pPr>
          </a:p>
          <a:p>
            <a:pPr>
              <a:defRPr sz="6700"/>
            </a:pPr>
            <a:r>
              <a:t>Think, pair, share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/>
          <p:nvPr>
            <p:ph type="title"/>
          </p:nvPr>
        </p:nvSpPr>
        <p:spPr>
          <a:xfrm>
            <a:off x="952500" y="-64763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Conduction</a:t>
            </a:r>
          </a:p>
        </p:txBody>
      </p:sp>
      <p:sp>
        <p:nvSpPr>
          <p:cNvPr id="585" name="Shape 585"/>
          <p:cNvSpPr/>
          <p:nvPr/>
        </p:nvSpPr>
        <p:spPr>
          <a:xfrm>
            <a:off x="-27622" y="-6286"/>
            <a:ext cx="126591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cwk</a:t>
            </a:r>
          </a:p>
        </p:txBody>
      </p:sp>
      <p:sp>
        <p:nvSpPr>
          <p:cNvPr id="586" name="Shape 586"/>
          <p:cNvSpPr/>
          <p:nvPr/>
        </p:nvSpPr>
        <p:spPr>
          <a:xfrm>
            <a:off x="11661912" y="-6286"/>
            <a:ext cx="141034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 u="sng"/>
            </a:lvl1pPr>
          </a:lstStyle>
          <a:p>
            <a:pPr/>
            <a:r>
              <a:t>date</a:t>
            </a:r>
          </a:p>
        </p:txBody>
      </p:sp>
      <p:sp>
        <p:nvSpPr>
          <p:cNvPr id="587" name="Shape 587"/>
          <p:cNvSpPr/>
          <p:nvPr/>
        </p:nvSpPr>
        <p:spPr>
          <a:xfrm>
            <a:off x="0" y="2692175"/>
            <a:ext cx="13004801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An investigation into which materials are better conductors of heat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9" name="Table 589"/>
          <p:cNvGraphicFramePr/>
          <p:nvPr/>
        </p:nvGraphicFramePr>
        <p:xfrm>
          <a:off x="1333936" y="2052740"/>
          <a:ext cx="9751694" cy="436266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875847"/>
                <a:gridCol w="4875847"/>
              </a:tblGrid>
              <a:tr h="4362660">
                <a:tc>
                  <a:txBody>
                    <a:bodyPr/>
                    <a:lstStyle/>
                    <a:p>
                      <a:pPr algn="l" defTabSz="914400"/>
                      <a:r>
                        <a:rPr b="1" sz="3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H1 State a reasonable hypothesis (prediction).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b="1" sz="3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H2 Explain hypothesis (prediction) using accurate science.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  <p:sp>
        <p:nvSpPr>
          <p:cNvPr id="590" name="Shape 590"/>
          <p:cNvSpPr/>
          <p:nvPr/>
        </p:nvSpPr>
        <p:spPr>
          <a:xfrm>
            <a:off x="683360" y="335115"/>
            <a:ext cx="2298183" cy="663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457200">
              <a:defRPr sz="3500" u="sng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Hypothesis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/>
          <p:nvPr>
            <p:ph type="title"/>
          </p:nvPr>
        </p:nvSpPr>
        <p:spPr>
          <a:xfrm>
            <a:off x="-2885127" y="-586234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7500" u="sng"/>
            </a:lvl1pPr>
          </a:lstStyle>
          <a:p>
            <a:pPr/>
            <a:r>
              <a:t>Hypothesis</a:t>
            </a:r>
          </a:p>
        </p:txBody>
      </p:sp>
      <p:sp>
        <p:nvSpPr>
          <p:cNvPr id="593" name="Shape 593"/>
          <p:cNvSpPr/>
          <p:nvPr/>
        </p:nvSpPr>
        <p:spPr>
          <a:xfrm>
            <a:off x="0" y="2288866"/>
            <a:ext cx="13004801" cy="340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300"/>
            </a:pPr>
            <a:r>
              <a:t>I think that the temperature will fall the fastest in the ………cup.</a:t>
            </a:r>
          </a:p>
          <a:p>
            <a:pPr>
              <a:defRPr sz="4300"/>
            </a:pPr>
          </a:p>
          <a:p>
            <a:pPr>
              <a:defRPr sz="4300"/>
            </a:pPr>
            <a:r>
              <a:t>I think that the temperature will fall the slowest in the……….. cup.</a:t>
            </a:r>
          </a:p>
        </p:txBody>
      </p:sp>
      <p:sp>
        <p:nvSpPr>
          <p:cNvPr id="594" name="Shape 594"/>
          <p:cNvSpPr/>
          <p:nvPr/>
        </p:nvSpPr>
        <p:spPr>
          <a:xfrm>
            <a:off x="258505" y="1452147"/>
            <a:ext cx="6986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H1</a:t>
            </a:r>
          </a:p>
        </p:txBody>
      </p:sp>
      <p:sp>
        <p:nvSpPr>
          <p:cNvPr id="595" name="Shape 595"/>
          <p:cNvSpPr/>
          <p:nvPr/>
        </p:nvSpPr>
        <p:spPr>
          <a:xfrm>
            <a:off x="258505" y="5881485"/>
            <a:ext cx="6986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H2</a:t>
            </a:r>
          </a:p>
        </p:txBody>
      </p:sp>
      <p:sp>
        <p:nvSpPr>
          <p:cNvPr id="596" name="Shape 596"/>
          <p:cNvSpPr/>
          <p:nvPr/>
        </p:nvSpPr>
        <p:spPr>
          <a:xfrm>
            <a:off x="219103" y="6718203"/>
            <a:ext cx="13004801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300"/>
            </a:lvl1pPr>
          </a:lstStyle>
          <a:p>
            <a:pPr/>
            <a:r>
              <a:t>I think this because………………………………….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" name="Screen Shot 2015-11-09 at 21.10.5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6156"/>
            <a:ext cx="13004801" cy="2657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