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82" r:id="rId9"/>
    <p:sldId id="265" r:id="rId10"/>
    <p:sldId id="266" r:id="rId11"/>
    <p:sldId id="267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77" r:id="rId22"/>
    <p:sldId id="278" r:id="rId23"/>
    <p:sldId id="280" r:id="rId24"/>
    <p:sldId id="281" r:id="rId25"/>
    <p:sldId id="25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75" autoAdjust="0"/>
    <p:restoredTop sz="50000"/>
  </p:normalViewPr>
  <p:slideViewPr>
    <p:cSldViewPr snapToGrid="0">
      <p:cViewPr varScale="1">
        <p:scale>
          <a:sx n="32" d="100"/>
          <a:sy n="32" d="100"/>
        </p:scale>
        <p:origin x="8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01B3-1B75-6B46-B568-0ADB8984D26D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8F68F-B3F3-944E-9844-DD3BA5016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6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8F68F-B3F3-944E-9844-DD3BA50161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6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5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D706E1-68E2-4D0E-876A-0AB295545FCF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Physmath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3: </a:t>
            </a:r>
            <a:r>
              <a:rPr lang="en-GB" dirty="0"/>
              <a:t>Ratios, reciprocals and rounding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house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people are there?</a:t>
            </a:r>
          </a:p>
          <a:p>
            <a:endParaRPr lang="en-US" sz="3600" dirty="0"/>
          </a:p>
          <a:p>
            <a:r>
              <a:rPr lang="en-US" sz="3600" dirty="0" smtClean="0"/>
              <a:t>How many </a:t>
            </a:r>
            <a:r>
              <a:rPr lang="en-US" sz="3600" dirty="0" err="1" smtClean="0"/>
              <a:t>tvs</a:t>
            </a:r>
            <a:r>
              <a:rPr lang="en-US" sz="3600" dirty="0" smtClean="0"/>
              <a:t> are there?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People : TVs</a:t>
            </a:r>
          </a:p>
          <a:p>
            <a:pPr marL="0" indent="0" algn="ctr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: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5834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18" y="489086"/>
            <a:ext cx="11137765" cy="53083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85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18" y="489086"/>
            <a:ext cx="11137765" cy="53083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271" y="489086"/>
            <a:ext cx="4225729" cy="43734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99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49" y="654299"/>
            <a:ext cx="11233151" cy="54124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3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49" y="539999"/>
            <a:ext cx="11233151" cy="5412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6701" y="704851"/>
            <a:ext cx="4305300" cy="41722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406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719639"/>
            <a:ext cx="11661976" cy="41190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76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80" y="1445979"/>
            <a:ext cx="11679040" cy="39660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661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30" y="1551102"/>
            <a:ext cx="11564540" cy="37557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91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64" y="679372"/>
            <a:ext cx="11297372" cy="10034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7" y="2212675"/>
            <a:ext cx="11450039" cy="1137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30" y="3977961"/>
            <a:ext cx="11526373" cy="10990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83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77" y="177995"/>
            <a:ext cx="11345947" cy="59686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53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Define reciprocal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Convert numbers to different decimal places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Construct a question which requires the use of ratios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4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23" y="183334"/>
            <a:ext cx="11276554" cy="58817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0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73" y="408137"/>
            <a:ext cx="11276554" cy="45177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25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527" y="704883"/>
            <a:ext cx="11345947" cy="41528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75366" y="593467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80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Write down every key word you can remember from the last 3 lessons without looking back in your book</a:t>
            </a:r>
          </a:p>
          <a:p>
            <a:endParaRPr lang="en-US" sz="3600" dirty="0"/>
          </a:p>
          <a:p>
            <a:r>
              <a:rPr lang="en-US" sz="3600" dirty="0" smtClean="0"/>
              <a:t>Now use your book and a different </a:t>
            </a:r>
            <a:r>
              <a:rPr lang="en-US" sz="3600" dirty="0" err="1" smtClean="0"/>
              <a:t>coloured</a:t>
            </a:r>
            <a:r>
              <a:rPr lang="en-US" sz="3600" dirty="0" smtClean="0"/>
              <a:t> pen to add any words that you forgot about!</a:t>
            </a:r>
          </a:p>
        </p:txBody>
      </p:sp>
    </p:spTree>
    <p:extLst>
      <p:ext uri="{BB962C8B-B14F-4D97-AF65-F5344CB8AC3E}">
        <p14:creationId xmlns:p14="http://schemas.microsoft.com/office/powerpoint/2010/main" val="12764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48" y="540258"/>
            <a:ext cx="11217402" cy="473659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How many words did you get without your book?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How many words did you get with your book?</a:t>
            </a:r>
          </a:p>
          <a:p>
            <a:endParaRPr lang="en-US" sz="3600" dirty="0"/>
          </a:p>
          <a:p>
            <a:r>
              <a:rPr lang="en-US" sz="3600" dirty="0" smtClean="0"/>
              <a:t>What is the ratio…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	</a:t>
            </a:r>
            <a:r>
              <a:rPr lang="en-US" sz="4000" dirty="0" smtClean="0"/>
              <a:t>Words without book : words with book</a:t>
            </a:r>
            <a:r>
              <a:rPr lang="en-GB" sz="4000" dirty="0" smtClean="0"/>
              <a:t>	</a:t>
            </a:r>
          </a:p>
          <a:p>
            <a:pPr marL="0" indent="0" algn="ctr">
              <a:buNone/>
            </a:pPr>
            <a:r>
              <a:rPr lang="en-GB" sz="4000" dirty="0"/>
              <a:t> </a:t>
            </a:r>
            <a:r>
              <a:rPr lang="en-GB" sz="4000" dirty="0" smtClean="0"/>
              <a:t>           </a:t>
            </a:r>
            <a:r>
              <a:rPr lang="en-US" sz="4000" dirty="0" smtClean="0"/>
              <a:t>: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815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Define reciprocal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Convert numbers to different decimal places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Construct a question which requires the use of ratios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02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2282772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3522860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4728926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Reciprocal means one divided by</a:t>
                </a:r>
              </a:p>
              <a:p>
                <a:endParaRPr lang="en-US" sz="3600" dirty="0"/>
              </a:p>
              <a:p>
                <a:r>
                  <a:rPr lang="en-US" sz="3600" dirty="0" smtClean="0"/>
                  <a:t>The reciprocal of 7 is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3600" dirty="0" smtClean="0"/>
                  <a:t> 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÷7</m:t>
                    </m:r>
                  </m:oMath>
                </a14:m>
                <a:r>
                  <a:rPr lang="en-GB" sz="3600" dirty="0"/>
                  <a:t> </a:t>
                </a:r>
                <a:r>
                  <a:rPr lang="en-GB" sz="3600" dirty="0" smtClean="0"/>
                  <a:t>= 0.142857142</a:t>
                </a:r>
                <a:endParaRPr lang="en-GB" sz="3600" dirty="0"/>
              </a:p>
              <a:p>
                <a:endParaRPr lang="en-GB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3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546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reciprocal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lphaLcParenR"/>
            </a:pPr>
            <a:r>
              <a:rPr lang="en-US" sz="2800" dirty="0" smtClean="0"/>
              <a:t>8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15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3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0.6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6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12.3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17.95</a:t>
            </a:r>
          </a:p>
          <a:p>
            <a:pPr marL="457200" indent="-457200">
              <a:buAutoNum type="alphaLcParenR"/>
            </a:pPr>
            <a:r>
              <a:rPr lang="en-US" sz="2800" dirty="0" smtClean="0"/>
              <a:t>8.642</a:t>
            </a:r>
          </a:p>
        </p:txBody>
      </p:sp>
      <p:sp>
        <p:nvSpPr>
          <p:cNvPr id="4" name="Rectangle 3"/>
          <p:cNvSpPr/>
          <p:nvPr/>
        </p:nvSpPr>
        <p:spPr>
          <a:xfrm>
            <a:off x="253258" y="2481464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258" y="4009947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258" y="5409338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1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reciprocal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2318811" cy="405079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en-US" dirty="0" smtClean="0"/>
              <a:t>8</a:t>
            </a:r>
          </a:p>
          <a:p>
            <a:pPr marL="457200" indent="-457200">
              <a:buAutoNum type="alphaLcParenR"/>
            </a:pPr>
            <a:r>
              <a:rPr lang="en-US" dirty="0" smtClean="0"/>
              <a:t>14</a:t>
            </a:r>
          </a:p>
          <a:p>
            <a:pPr marL="457200" indent="-457200">
              <a:buAutoNum type="alphaLcParenR"/>
            </a:pPr>
            <a:r>
              <a:rPr lang="en-US" dirty="0"/>
              <a:t>4</a:t>
            </a: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0.7</a:t>
            </a:r>
          </a:p>
          <a:p>
            <a:pPr marL="457200" indent="-457200">
              <a:buAutoNum type="alphaLcParenR"/>
            </a:pPr>
            <a:r>
              <a:rPr lang="en-US" dirty="0" smtClean="0"/>
              <a:t>6</a:t>
            </a:r>
          </a:p>
          <a:p>
            <a:pPr marL="457200" indent="-457200">
              <a:buAutoNum type="alphaLcParenR"/>
            </a:pPr>
            <a:r>
              <a:rPr lang="en-US" dirty="0" smtClean="0"/>
              <a:t>12.3</a:t>
            </a:r>
          </a:p>
          <a:p>
            <a:pPr marL="457200" indent="-457200">
              <a:buAutoNum type="alphaLcParenR"/>
            </a:pPr>
            <a:r>
              <a:rPr lang="en-US" dirty="0" smtClean="0"/>
              <a:t>17.95</a:t>
            </a:r>
          </a:p>
          <a:p>
            <a:pPr marL="457200" indent="-457200">
              <a:buAutoNum type="alphaLcParenR"/>
            </a:pPr>
            <a:r>
              <a:rPr lang="en-US" dirty="0" smtClean="0"/>
              <a:t>8.642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3413" y="2093976"/>
            <a:ext cx="3125635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0.125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0.071428571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0.25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1.428571429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0.16666666666667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0.081300813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0.055710306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00B050"/>
                </a:solidFill>
              </a:rPr>
              <a:t>0.115713955</a:t>
            </a:r>
          </a:p>
        </p:txBody>
      </p:sp>
    </p:spTree>
    <p:extLst>
      <p:ext uri="{BB962C8B-B14F-4D97-AF65-F5344CB8AC3E}">
        <p14:creationId xmlns:p14="http://schemas.microsoft.com/office/powerpoint/2010/main" val="1038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91"/>
          <a:stretch/>
        </p:blipFill>
        <p:spPr>
          <a:xfrm>
            <a:off x="88468" y="275771"/>
            <a:ext cx="3920771" cy="64492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0010" y="134800"/>
            <a:ext cx="4092571" cy="65902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09239" y="2136058"/>
            <a:ext cx="3422073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Tenth: 1 decimal place (</a:t>
            </a:r>
            <a:r>
              <a:rPr lang="en-US" b="1" dirty="0" err="1" smtClean="0"/>
              <a:t>dp</a:t>
            </a:r>
            <a:r>
              <a:rPr lang="en-US" b="1" dirty="0" smtClean="0"/>
              <a:t>)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Hundredth: 2 </a:t>
            </a:r>
            <a:r>
              <a:rPr lang="en-US" b="1" dirty="0" err="1" smtClean="0"/>
              <a:t>dp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Thousandth: 3 </a:t>
            </a:r>
            <a:r>
              <a:rPr lang="en-US" b="1" dirty="0" err="1" smtClean="0"/>
              <a:t>dp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980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988554"/>
            <a:ext cx="4876801" cy="4909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9700" y="248948"/>
            <a:ext cx="3353774" cy="638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2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Ratios compare two numbers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Teacher : Student</a:t>
            </a:r>
          </a:p>
          <a:p>
            <a:pPr marL="0" indent="0" algn="ctr">
              <a:buNone/>
            </a:pPr>
            <a:r>
              <a:rPr lang="en-US" sz="4000" dirty="0" smtClean="0"/>
              <a:t> : 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704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4149</TotalTime>
  <Words>239</Words>
  <Application>Microsoft Macintosh PowerPoint</Application>
  <PresentationFormat>Widescreen</PresentationFormat>
  <Paragraphs>99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Cambria Math</vt:lpstr>
      <vt:lpstr>Rockwell</vt:lpstr>
      <vt:lpstr>Rockwell Condensed</vt:lpstr>
      <vt:lpstr>Wingdings</vt:lpstr>
      <vt:lpstr>Calibri</vt:lpstr>
      <vt:lpstr>Wood Type</vt:lpstr>
      <vt:lpstr>Physmath</vt:lpstr>
      <vt:lpstr>Learning outcomes</vt:lpstr>
      <vt:lpstr>reciprocal</vt:lpstr>
      <vt:lpstr>Find the reciprocal of…</vt:lpstr>
      <vt:lpstr>Find the reciprocal of…</vt:lpstr>
      <vt:lpstr>PowerPoint Presentation</vt:lpstr>
      <vt:lpstr>PowerPoint Presentation</vt:lpstr>
      <vt:lpstr>PowerPoint Presentation</vt:lpstr>
      <vt:lpstr>ratios</vt:lpstr>
      <vt:lpstr>In your house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recap</vt:lpstr>
      <vt:lpstr>PowerPoint Presentation</vt:lpstr>
      <vt:lpstr>Learning outcomes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PHysmath</dc:title>
  <dc:creator>Perry, Chris</dc:creator>
  <cp:lastModifiedBy>Philip Morton</cp:lastModifiedBy>
  <cp:revision>25</cp:revision>
  <dcterms:created xsi:type="dcterms:W3CDTF">2015-05-07T05:42:25Z</dcterms:created>
  <dcterms:modified xsi:type="dcterms:W3CDTF">2016-01-10T04:54:08Z</dcterms:modified>
</cp:coreProperties>
</file>