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3" r:id="rId18"/>
    <p:sldId id="2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6" d="100"/>
          <a:sy n="66" d="100"/>
        </p:scale>
        <p:origin x="-600" y="-10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4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46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8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5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70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5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0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8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3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09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D706E1-68E2-4D0E-876A-0AB295545FCF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0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Physmath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/>
              <a:t>5: </a:t>
            </a:r>
            <a:r>
              <a:rPr lang="en-GB" dirty="0"/>
              <a:t>Interpreting graphs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1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3282" b="27344"/>
          <a:stretch/>
        </p:blipFill>
        <p:spPr>
          <a:xfrm>
            <a:off x="2431894" y="4245429"/>
            <a:ext cx="7740806" cy="26125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272" y="191112"/>
            <a:ext cx="7648678" cy="410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272" y="191112"/>
            <a:ext cx="7648678" cy="4102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72327" b="-6888"/>
          <a:stretch/>
        </p:blipFill>
        <p:spPr>
          <a:xfrm>
            <a:off x="2228694" y="4564743"/>
            <a:ext cx="7740806" cy="229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63" y="-49648"/>
            <a:ext cx="11869875" cy="69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52"/>
            <a:ext cx="11881653" cy="577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0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the shape of lines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Measuring the temperature of a cup of hot water over a period of time</a:t>
            </a:r>
            <a:endParaRPr lang="en-GB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387130" y="4315772"/>
            <a:ext cx="0" cy="146287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387130" y="5778642"/>
            <a:ext cx="342383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31620" y="4123877"/>
            <a:ext cx="1323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 we measure (with unit)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056922" y="5710535"/>
            <a:ext cx="1323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 we change (with unit)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5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612622" y="1030343"/>
            <a:ext cx="0" cy="51206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612622" y="6150983"/>
            <a:ext cx="924955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3635" y="107013"/>
            <a:ext cx="234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Temperature (</a:t>
            </a:r>
            <a:r>
              <a:rPr lang="en-US" smtClean="0"/>
              <a:t>degrees </a:t>
            </a:r>
            <a:r>
              <a:rPr lang="en-US" smtClean="0"/>
              <a:t>Celsius)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857898" y="6301592"/>
            <a:ext cx="268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(seconds)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264229" y="1233714"/>
            <a:ext cx="8171542" cy="463005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177142" y="1277257"/>
            <a:ext cx="6680755" cy="4470400"/>
          </a:xfrm>
          <a:custGeom>
            <a:avLst/>
            <a:gdLst>
              <a:gd name="connsiteX0" fmla="*/ 0 w 2220686"/>
              <a:gd name="connsiteY0" fmla="*/ 0 h 3077029"/>
              <a:gd name="connsiteX1" fmla="*/ 2220686 w 2220686"/>
              <a:gd name="connsiteY1" fmla="*/ 3077029 h 307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20686" h="3077029">
                <a:moveTo>
                  <a:pt x="0" y="0"/>
                </a:moveTo>
                <a:cubicBezTo>
                  <a:pt x="453571" y="1151467"/>
                  <a:pt x="907143" y="2302934"/>
                  <a:pt x="2220686" y="3077029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31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13" y="218318"/>
            <a:ext cx="11579519" cy="37731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3371" y="4601028"/>
            <a:ext cx="772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Sketch the graph you would expect for each of these data pairs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34856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r>
              <a:rPr lang="en-US" dirty="0" smtClean="0"/>
              <a:t>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7" y="1609344"/>
            <a:ext cx="10294838" cy="405079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Come up with two variables (things that can change)</a:t>
            </a:r>
          </a:p>
          <a:p>
            <a:endParaRPr lang="en-US" sz="3200" dirty="0"/>
          </a:p>
          <a:p>
            <a:r>
              <a:rPr lang="en-US" sz="3200" dirty="0" smtClean="0"/>
              <a:t>Imagine you conducted an experiment to find out how they varied with one another</a:t>
            </a:r>
          </a:p>
          <a:p>
            <a:endParaRPr lang="en-US" sz="3200" dirty="0"/>
          </a:p>
          <a:p>
            <a:r>
              <a:rPr lang="en-US" sz="3200" dirty="0" smtClean="0"/>
              <a:t>What shape graph would you expect? Draw it.</a:t>
            </a:r>
          </a:p>
          <a:p>
            <a:endParaRPr lang="en-US" sz="3200" dirty="0"/>
          </a:p>
          <a:p>
            <a:r>
              <a:rPr lang="en-US" sz="3200" dirty="0" smtClean="0"/>
              <a:t>Look at your partner’s graph – can you explain the shape of it?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8890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82772"/>
            <a:ext cx="10058400" cy="4050792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400" b="1" u="sng" dirty="0"/>
              <a:t>Level 4</a:t>
            </a:r>
            <a:endParaRPr lang="en-GB" sz="2400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Draw the points on a line graph from a data table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Interpret line graphs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Predict the shape of a line graph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pic>
        <p:nvPicPr>
          <p:cNvPr id="1026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2282772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3522860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4728926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50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82772"/>
            <a:ext cx="10058400" cy="4050792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400" b="1" u="sng" dirty="0"/>
              <a:t>Level 4</a:t>
            </a:r>
            <a:endParaRPr lang="en-GB" sz="2400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Draw the points on a line </a:t>
            </a:r>
            <a:r>
              <a:rPr lang="en-GB" sz="2400" dirty="0" smtClean="0"/>
              <a:t>graph from a data table</a:t>
            </a:r>
            <a:endParaRPr lang="en-GB" sz="2400" dirty="0"/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Interpret line graphs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</a:t>
            </a:r>
            <a:r>
              <a:rPr lang="en-GB" sz="2400" dirty="0" smtClean="0"/>
              <a:t>Predict the shape of a line graph 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40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 experiment (last lesson)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We’re going to draw a line graph of our results</a:t>
            </a:r>
          </a:p>
          <a:p>
            <a:endParaRPr lang="en-US" sz="2800" dirty="0"/>
          </a:p>
          <a:p>
            <a:r>
              <a:rPr lang="en-US" sz="2800" dirty="0" smtClean="0"/>
              <a:t>This will show us whether there is a relationship between the length of the pendulum and the time it takes to swing</a:t>
            </a:r>
          </a:p>
        </p:txBody>
      </p:sp>
    </p:spTree>
    <p:extLst>
      <p:ext uri="{BB962C8B-B14F-4D97-AF65-F5344CB8AC3E}">
        <p14:creationId xmlns:p14="http://schemas.microsoft.com/office/powerpoint/2010/main" val="21634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699708" y="623944"/>
            <a:ext cx="0" cy="51206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99708" y="5593976"/>
            <a:ext cx="9230062" cy="1506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636" y="623944"/>
            <a:ext cx="1323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 we measure (with unit)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944984" y="5744584"/>
            <a:ext cx="1323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 we change (with unit)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949263" y="540931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544056" y="17212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05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7" y="1794610"/>
            <a:ext cx="12148703" cy="50633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71" y="324594"/>
            <a:ext cx="11001830" cy="106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55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tips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Make sure both axes are labelled with units</a:t>
            </a:r>
          </a:p>
          <a:p>
            <a:endParaRPr lang="en-US" sz="3200" dirty="0"/>
          </a:p>
          <a:p>
            <a:r>
              <a:rPr lang="en-US" sz="3200" dirty="0" smtClean="0"/>
              <a:t>Make sure the thing on the x axis is the thing you change</a:t>
            </a:r>
          </a:p>
          <a:p>
            <a:endParaRPr lang="en-US" sz="3200" dirty="0"/>
          </a:p>
          <a:p>
            <a:r>
              <a:rPr lang="en-US" sz="3200" dirty="0" smtClean="0"/>
              <a:t>Make sure the thing on the y axis is the thing you measure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553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tips 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Make sure the scale of your axis goes up in equal amounts</a:t>
            </a:r>
          </a:p>
          <a:p>
            <a:endParaRPr lang="en-US" sz="3200" dirty="0"/>
          </a:p>
          <a:p>
            <a:r>
              <a:rPr lang="en-US" sz="3200" dirty="0" smtClean="0"/>
              <a:t>Make sure your points are drawn really neatly with a sharp pencil</a:t>
            </a:r>
          </a:p>
          <a:p>
            <a:endParaRPr lang="en-US" sz="3200" dirty="0"/>
          </a:p>
          <a:p>
            <a:r>
              <a:rPr lang="en-US" sz="3200" dirty="0" smtClean="0"/>
              <a:t>Draw a line of best fit!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973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31" y="629643"/>
            <a:ext cx="11612869" cy="622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272" y="191112"/>
            <a:ext cx="7648678" cy="41022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69207"/>
          <a:stretch/>
        </p:blipFill>
        <p:spPr>
          <a:xfrm>
            <a:off x="2141608" y="4814812"/>
            <a:ext cx="7740806" cy="204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5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1299</TotalTime>
  <Words>302</Words>
  <Application>Microsoft Office PowerPoint</Application>
  <PresentationFormat>Custom</PresentationFormat>
  <Paragraphs>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Wood Type</vt:lpstr>
      <vt:lpstr>Physmath</vt:lpstr>
      <vt:lpstr>Learning outcomes</vt:lpstr>
      <vt:lpstr>Pendulum experiment (last lesson)</vt:lpstr>
      <vt:lpstr>PowerPoint Presentation</vt:lpstr>
      <vt:lpstr>PowerPoint Presentation</vt:lpstr>
      <vt:lpstr>Graph tips #1</vt:lpstr>
      <vt:lpstr>Graph tips #2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Predicting the shape of lines graphs</vt:lpstr>
      <vt:lpstr>PowerPoint Presentation</vt:lpstr>
      <vt:lpstr>PowerPoint Presentation</vt:lpstr>
      <vt:lpstr>Your turn</vt:lpstr>
      <vt:lpstr>Learning outcomes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PHysmath</dc:title>
  <dc:creator>Perry, Chris</dc:creator>
  <cp:lastModifiedBy>Jackson, Andrew</cp:lastModifiedBy>
  <cp:revision>23</cp:revision>
  <dcterms:created xsi:type="dcterms:W3CDTF">2015-05-07T05:42:25Z</dcterms:created>
  <dcterms:modified xsi:type="dcterms:W3CDTF">2015-07-02T07:13:41Z</dcterms:modified>
</cp:coreProperties>
</file>