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74" r:id="rId12"/>
    <p:sldId id="275" r:id="rId13"/>
    <p:sldId id="276" r:id="rId14"/>
    <p:sldId id="277" r:id="rId15"/>
    <p:sldId id="278" r:id="rId16"/>
    <p:sldId id="268" r:id="rId17"/>
    <p:sldId id="269" r:id="rId18"/>
    <p:sldId id="270" r:id="rId19"/>
    <p:sldId id="271" r:id="rId20"/>
    <p:sldId id="272" r:id="rId21"/>
    <p:sldId id="273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B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6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8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5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Physmath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7</a:t>
            </a:r>
            <a:r>
              <a:rPr lang="en-US" dirty="0" smtClean="0"/>
              <a:t>: </a:t>
            </a:r>
            <a:r>
              <a:rPr lang="en-GB" dirty="0"/>
              <a:t>Units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different units?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Take a small piece of paper</a:t>
            </a:r>
          </a:p>
          <a:p>
            <a:endParaRPr lang="en-US" sz="2800" dirty="0"/>
          </a:p>
          <a:p>
            <a:r>
              <a:rPr lang="en-US" sz="2800" dirty="0" smtClean="0"/>
              <a:t>In pairs, brainstorm the reasons why people use different units and write your reason on the piece of paper</a:t>
            </a:r>
          </a:p>
          <a:p>
            <a:endParaRPr lang="en-US" sz="2800" dirty="0"/>
          </a:p>
          <a:p>
            <a:r>
              <a:rPr lang="en-US" sz="2800" dirty="0" smtClean="0"/>
              <a:t>Scrunch it up</a:t>
            </a:r>
          </a:p>
          <a:p>
            <a:endParaRPr lang="en-US" sz="2800" dirty="0"/>
          </a:p>
          <a:p>
            <a:r>
              <a:rPr lang="en-US" sz="2800" dirty="0" smtClean="0"/>
              <a:t>Throw it in your teacher’s hat!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use different units?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do this to make numbers easier to use!</a:t>
            </a:r>
          </a:p>
          <a:p>
            <a:endParaRPr lang="en-US" sz="3200" dirty="0" smtClean="0"/>
          </a:p>
          <a:p>
            <a:r>
              <a:rPr lang="en-US" sz="3200" dirty="0" smtClean="0"/>
              <a:t>How long is the school day?</a:t>
            </a:r>
          </a:p>
          <a:p>
            <a:endParaRPr lang="en-US" sz="3200" dirty="0"/>
          </a:p>
          <a:p>
            <a:r>
              <a:rPr lang="en-US" sz="3200" dirty="0" smtClean="0"/>
              <a:t>1 minute: Think, pair, share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278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school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probably chose hours! Why did you do this?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47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343" y="557677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school day is around 6 hours</a:t>
            </a:r>
          </a:p>
          <a:p>
            <a:endParaRPr lang="en-US" sz="3200" dirty="0"/>
          </a:p>
          <a:p>
            <a:r>
              <a:rPr lang="en-US" sz="3200" dirty="0"/>
              <a:t>How many minutes is this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/>
              <a:t>How many seconds is this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3200" dirty="0" smtClean="0"/>
              <a:t>How many weeks is this?</a:t>
            </a:r>
            <a:endParaRPr lang="en-US" sz="3200" dirty="0"/>
          </a:p>
          <a:p>
            <a:r>
              <a:rPr lang="en-US" sz="3200" dirty="0"/>
              <a:t>How many years is this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How many centuries is this?</a:t>
            </a:r>
            <a:endParaRPr lang="en-GB" sz="3200" dirty="0"/>
          </a:p>
          <a:p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435422" y="145785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421" y="2770739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420" y="442918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253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car is travelling along Al </a:t>
            </a:r>
            <a:r>
              <a:rPr lang="en-US" sz="3200" dirty="0" err="1" smtClean="0"/>
              <a:t>Shamal</a:t>
            </a:r>
            <a:r>
              <a:rPr lang="en-US" sz="3200" dirty="0" smtClean="0"/>
              <a:t> at 80 km/</a:t>
            </a:r>
            <a:r>
              <a:rPr lang="en-US" sz="3200" dirty="0" err="1" smtClean="0"/>
              <a:t>hr</a:t>
            </a:r>
            <a:r>
              <a:rPr lang="en-US" sz="3200" dirty="0" smtClean="0"/>
              <a:t>, what is it’s speed in:</a:t>
            </a:r>
          </a:p>
          <a:p>
            <a:endParaRPr lang="en-US" sz="3200" dirty="0"/>
          </a:p>
          <a:p>
            <a:r>
              <a:rPr lang="en-US" sz="3200" dirty="0" smtClean="0"/>
              <a:t>Miles per hour</a:t>
            </a:r>
          </a:p>
          <a:p>
            <a:r>
              <a:rPr lang="en-US" sz="3200" dirty="0" err="1" smtClean="0"/>
              <a:t>Metres</a:t>
            </a:r>
            <a:r>
              <a:rPr lang="en-US" sz="3200" dirty="0" smtClean="0"/>
              <a:t> per second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(1 mile = 1.6km)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11437249" y="22967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7536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car is travelling along Al </a:t>
            </a:r>
            <a:r>
              <a:rPr lang="en-US" sz="3200" dirty="0" err="1" smtClean="0"/>
              <a:t>Shamal</a:t>
            </a:r>
            <a:r>
              <a:rPr lang="en-US" sz="3200" dirty="0" smtClean="0"/>
              <a:t> at 80 km/</a:t>
            </a:r>
            <a:r>
              <a:rPr lang="en-US" sz="3200" dirty="0" err="1" smtClean="0"/>
              <a:t>hr</a:t>
            </a:r>
            <a:r>
              <a:rPr lang="en-US" sz="3200" dirty="0" smtClean="0"/>
              <a:t>, what is it’s speed in:</a:t>
            </a:r>
          </a:p>
          <a:p>
            <a:endParaRPr lang="en-US" sz="3200" dirty="0"/>
          </a:p>
          <a:p>
            <a:r>
              <a:rPr lang="en-US" sz="3200" dirty="0" smtClean="0"/>
              <a:t>Miles per hour  </a:t>
            </a:r>
            <a:r>
              <a:rPr lang="en-US" sz="3200" dirty="0" smtClean="0">
                <a:solidFill>
                  <a:srgbClr val="C00000"/>
                </a:solidFill>
              </a:rPr>
              <a:t>50 mph</a:t>
            </a:r>
          </a:p>
          <a:p>
            <a:r>
              <a:rPr lang="en-US" sz="3200" dirty="0" err="1" smtClean="0"/>
              <a:t>Metres</a:t>
            </a:r>
            <a:r>
              <a:rPr lang="en-US" sz="3200" dirty="0" smtClean="0"/>
              <a:t> per second  </a:t>
            </a:r>
            <a:r>
              <a:rPr lang="en-US" sz="3200" dirty="0" smtClean="0">
                <a:solidFill>
                  <a:srgbClr val="C00000"/>
                </a:solidFill>
              </a:rPr>
              <a:t>22.2 m/s</a:t>
            </a:r>
            <a:endParaRPr lang="en-US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(1 mile = 1.6km)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11437249" y="22967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28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car drives from Doha to Dubai and measures the distance travelled.</a:t>
            </a:r>
          </a:p>
          <a:p>
            <a:endParaRPr lang="en-US" sz="3200" dirty="0"/>
          </a:p>
          <a:p>
            <a:r>
              <a:rPr lang="en-US" sz="3200" dirty="0" smtClean="0"/>
              <a:t>What is the most appropriate unit to use for the measurement?</a:t>
            </a:r>
          </a:p>
          <a:p>
            <a:endParaRPr lang="en-US" sz="3200" dirty="0"/>
          </a:p>
          <a:p>
            <a:r>
              <a:rPr lang="en-US" sz="3200" dirty="0" smtClean="0"/>
              <a:t>Why did you choose this unit?</a:t>
            </a:r>
            <a:endParaRPr lang="en-GB" sz="3200" dirty="0"/>
          </a:p>
        </p:txBody>
      </p:sp>
      <p:pic>
        <p:nvPicPr>
          <p:cNvPr id="1028" name="Picture 4" descr="https://placemanagementandbranding.files.wordpress.com/2015/01/dubai-abu-dhabi-doha-route-google-maps-2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1" t="30172" r="25039"/>
          <a:stretch/>
        </p:blipFill>
        <p:spPr bwMode="auto">
          <a:xfrm>
            <a:off x="7351011" y="5008886"/>
            <a:ext cx="4689063" cy="173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704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person stands on a weighing scale.</a:t>
            </a:r>
          </a:p>
          <a:p>
            <a:endParaRPr lang="en-US" sz="3200" dirty="0"/>
          </a:p>
          <a:p>
            <a:r>
              <a:rPr lang="en-US" sz="3200" dirty="0" smtClean="0"/>
              <a:t>What is the most appropriate unit to use for the measurement?</a:t>
            </a:r>
          </a:p>
          <a:p>
            <a:endParaRPr lang="en-US" sz="3200" dirty="0"/>
          </a:p>
          <a:p>
            <a:r>
              <a:rPr lang="en-US" sz="3200" dirty="0" smtClean="0"/>
              <a:t>Why did you choose this unit?</a:t>
            </a:r>
            <a:endParaRPr lang="en-GB" sz="3200" dirty="0"/>
          </a:p>
        </p:txBody>
      </p:sp>
      <p:pic>
        <p:nvPicPr>
          <p:cNvPr id="2050" name="Picture 2" descr="http://images.clipartof.com/small/437296-Royalty-Free-RF-Clipart-Illustration-Of-An-Unfit-Cartoon-Man-Standing-On-A-Groaning-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832" y="3800318"/>
            <a:ext cx="2927566" cy="305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469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speed of a plane is measured</a:t>
            </a:r>
          </a:p>
          <a:p>
            <a:endParaRPr lang="en-US" sz="3200" dirty="0"/>
          </a:p>
          <a:p>
            <a:r>
              <a:rPr lang="en-US" sz="3200" dirty="0" smtClean="0"/>
              <a:t>What is the most appropriate unit to use for the measurement?</a:t>
            </a:r>
          </a:p>
          <a:p>
            <a:endParaRPr lang="en-US" sz="3200" dirty="0"/>
          </a:p>
          <a:p>
            <a:r>
              <a:rPr lang="en-US" sz="3200" dirty="0" smtClean="0"/>
              <a:t>Why did you choose this unit?</a:t>
            </a:r>
            <a:endParaRPr lang="en-GB" sz="3200" dirty="0"/>
          </a:p>
        </p:txBody>
      </p:sp>
      <p:pic>
        <p:nvPicPr>
          <p:cNvPr id="3074" name="Picture 2" descr="http://www.epicphysics.com/wp-content/uploads/2012/02/what-is-a-sonic-b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043" y="3989161"/>
            <a:ext cx="3612242" cy="270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016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speed of a snail is measured</a:t>
            </a:r>
          </a:p>
          <a:p>
            <a:endParaRPr lang="en-US" sz="3200" dirty="0"/>
          </a:p>
          <a:p>
            <a:r>
              <a:rPr lang="en-US" sz="3200" dirty="0" smtClean="0"/>
              <a:t>What is the most appropriate unit to use for the measurement?</a:t>
            </a:r>
          </a:p>
          <a:p>
            <a:endParaRPr lang="en-US" sz="3200" dirty="0"/>
          </a:p>
          <a:p>
            <a:r>
              <a:rPr lang="en-US" sz="3200" dirty="0" smtClean="0"/>
              <a:t>Why did you choose this unit?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656" y="4503515"/>
            <a:ext cx="2723697" cy="235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9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Recall ten different units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Give an example of quantities with more than one possible unit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Relate the choice of unit to the size of the number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4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speed of an asteroid is measured</a:t>
            </a:r>
          </a:p>
          <a:p>
            <a:endParaRPr lang="en-US" sz="3200" dirty="0"/>
          </a:p>
          <a:p>
            <a:r>
              <a:rPr lang="en-US" sz="3200" dirty="0" smtClean="0"/>
              <a:t>What is the most appropriate unit to use for the measurement?</a:t>
            </a:r>
          </a:p>
          <a:p>
            <a:endParaRPr lang="en-US" sz="3200" dirty="0"/>
          </a:p>
          <a:p>
            <a:r>
              <a:rPr lang="en-US" sz="3200" dirty="0" smtClean="0"/>
              <a:t>Why did you choose this unit?</a:t>
            </a:r>
            <a:endParaRPr lang="en-GB" sz="3200" dirty="0"/>
          </a:p>
        </p:txBody>
      </p:sp>
      <p:pic>
        <p:nvPicPr>
          <p:cNvPr id="4098" name="Picture 2" descr="http://scottandkat.ca/wp-content/uploads/2012/12/Astro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460" y="4685847"/>
            <a:ext cx="27146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620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n-US" dirty="0" smtClean="0"/>
              <a:t>Unit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8266"/>
            <a:ext cx="10058400" cy="4050792"/>
          </a:xfrm>
        </p:spPr>
        <p:txBody>
          <a:bodyPr>
            <a:noAutofit/>
          </a:bodyPr>
          <a:lstStyle/>
          <a:p>
            <a:r>
              <a:rPr lang="en-US" sz="3200" dirty="0" smtClean="0"/>
              <a:t>Pair up</a:t>
            </a:r>
          </a:p>
          <a:p>
            <a:r>
              <a:rPr lang="en-US" sz="3200" dirty="0" smtClean="0"/>
              <a:t>Person A says a physical quantity</a:t>
            </a:r>
          </a:p>
          <a:p>
            <a:r>
              <a:rPr lang="en-US" sz="3200" dirty="0" smtClean="0"/>
              <a:t>Person B replies with a correct unit</a:t>
            </a:r>
          </a:p>
          <a:p>
            <a:r>
              <a:rPr lang="en-US" sz="3200" dirty="0" smtClean="0"/>
              <a:t>Continue until person B gets the wrong unit</a:t>
            </a:r>
          </a:p>
          <a:p>
            <a:r>
              <a:rPr lang="en-US" sz="3200" dirty="0" smtClean="0"/>
              <a:t>Record their winning streak (number of correct answers)</a:t>
            </a:r>
          </a:p>
          <a:p>
            <a:r>
              <a:rPr lang="en-US" sz="3200" dirty="0" smtClean="0"/>
              <a:t>Swap roles and repeat</a:t>
            </a:r>
          </a:p>
          <a:p>
            <a:endParaRPr lang="en-US" sz="3200" dirty="0"/>
          </a:p>
          <a:p>
            <a:r>
              <a:rPr lang="en-US" sz="3200" dirty="0" smtClean="0"/>
              <a:t>Highest winning streak wins after 5 minutes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15057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Recall ten different units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Give an example of quantities with more than one possible unit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Relate the choice of unit to the size of the number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02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2282772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3522860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4728926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99703" y="3901700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Distance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96528" y="893666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Metres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9703" y="5151788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Mass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15323" y="2771153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Kilograms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9703" y="6401876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Speed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408" y="5872534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Kilometres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per hour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9703" y="1344710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Force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8942" y="1832409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Newtons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703" y="196975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Time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5267" y="2058723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Minutes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9703" y="2594798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Area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0095" y="4401470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Metres</a:t>
            </a:r>
            <a:r>
              <a:rPr lang="en-US" dirty="0" smtClean="0">
                <a:solidFill>
                  <a:srgbClr val="0070C0"/>
                </a:solidFill>
              </a:rPr>
              <a:t> squared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9703" y="3219845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Volume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65423" y="5530736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Centimetres</a:t>
            </a:r>
            <a:r>
              <a:rPr lang="en-US" dirty="0" smtClean="0">
                <a:solidFill>
                  <a:srgbClr val="0070C0"/>
                </a:solidFill>
              </a:rPr>
              <a:t> cubed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9703" y="452674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Noise Level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4212" y="1004303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Decibels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99703" y="719666"/>
            <a:ext cx="19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Temperature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89311" y="4032138"/>
            <a:ext cx="23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Degrees </a:t>
            </a:r>
            <a:r>
              <a:rPr lang="en-US" dirty="0" err="1" smtClean="0">
                <a:solidFill>
                  <a:srgbClr val="0070C0"/>
                </a:solidFill>
              </a:rPr>
              <a:t>celcius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9703" y="5776832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Current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10419" y="3297809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Amps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8952" y="149679"/>
            <a:ext cx="8447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Match the blue words to the green words!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694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0739" y="604200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Distance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9229" y="613960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Metres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0739" y="1854288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Mass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9229" y="186014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Kilograms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0739" y="3104376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Speed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29" y="3106328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Kilometres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per hour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0739" y="435446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Force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229" y="4352512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Newtons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0739" y="4979508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Time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9229" y="497560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Minutes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0739" y="5604552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Area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229" y="5598696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Metres</a:t>
            </a:r>
            <a:r>
              <a:rPr lang="en-US" dirty="0" smtClean="0">
                <a:solidFill>
                  <a:srgbClr val="0070C0"/>
                </a:solidFill>
              </a:rPr>
              <a:t> squared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0739" y="6229599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Volume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9229" y="6221791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Centimetres</a:t>
            </a:r>
            <a:r>
              <a:rPr lang="en-US" dirty="0" smtClean="0">
                <a:solidFill>
                  <a:srgbClr val="0070C0"/>
                </a:solidFill>
              </a:rPr>
              <a:t> cubed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0739" y="122924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Noise Level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9229" y="1237052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Decibels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0739" y="3729420"/>
            <a:ext cx="19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Temperature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9229" y="3729420"/>
            <a:ext cx="23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Degrees </a:t>
            </a:r>
            <a:r>
              <a:rPr lang="en-US" dirty="0" err="1" smtClean="0">
                <a:solidFill>
                  <a:srgbClr val="0070C0"/>
                </a:solidFill>
              </a:rPr>
              <a:t>celcius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0739" y="2479332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Current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9229" y="2483236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Amps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884843" y="871369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84843" y="1475591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84843" y="2079811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84843" y="2694791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84843" y="3385073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884843" y="3946263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84843" y="4582758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4843" y="5219252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884843" y="5812715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884843" y="6384663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2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09" y="129037"/>
            <a:ext cx="4227475" cy="4213168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572461" y="602428"/>
            <a:ext cx="5131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What’s the difference between the words in green and the words in blue?</a:t>
            </a:r>
            <a:endParaRPr lang="en-GB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935915" y="5152913"/>
            <a:ext cx="10176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green words are </a:t>
            </a:r>
            <a:r>
              <a:rPr lang="en-US" sz="3200" b="1" dirty="0" smtClean="0">
                <a:solidFill>
                  <a:srgbClr val="19B711"/>
                </a:solidFill>
              </a:rPr>
              <a:t>physical quantities</a:t>
            </a:r>
            <a:r>
              <a:rPr lang="en-US" sz="3200" dirty="0" smtClean="0">
                <a:solidFill>
                  <a:srgbClr val="19B711"/>
                </a:solidFill>
              </a:rPr>
              <a:t> </a:t>
            </a:r>
            <a:r>
              <a:rPr lang="en-US" sz="3200" dirty="0" smtClean="0"/>
              <a:t>and the blue words are the </a:t>
            </a:r>
            <a:r>
              <a:rPr lang="en-US" sz="3200" b="1" dirty="0" smtClean="0">
                <a:solidFill>
                  <a:srgbClr val="0070C0"/>
                </a:solidFill>
              </a:rPr>
              <a:t>units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of the quantities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518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one unit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69848" y="2432227"/>
            <a:ext cx="8444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student says that kilometers per hour is the only legit unit for speed.</a:t>
            </a:r>
          </a:p>
          <a:p>
            <a:endParaRPr lang="en-US" sz="3200" dirty="0"/>
          </a:p>
          <a:p>
            <a:r>
              <a:rPr lang="en-US" sz="3200" dirty="0" smtClean="0"/>
              <a:t>Do you agree? </a:t>
            </a:r>
          </a:p>
          <a:p>
            <a:endParaRPr lang="en-US" sz="3200" dirty="0"/>
          </a:p>
          <a:p>
            <a:r>
              <a:rPr lang="en-US" sz="3200" dirty="0" smtClean="0"/>
              <a:t>Why or why not?</a:t>
            </a:r>
            <a:endParaRPr lang="en-GB" sz="3200" dirty="0"/>
          </a:p>
        </p:txBody>
      </p:sp>
      <p:sp>
        <p:nvSpPr>
          <p:cNvPr id="17" name="Rectangle 16"/>
          <p:cNvSpPr/>
          <p:nvPr/>
        </p:nvSpPr>
        <p:spPr>
          <a:xfrm>
            <a:off x="208175" y="374188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175" y="474414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628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3952" y="3416348"/>
            <a:ext cx="15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9B711"/>
                </a:solidFill>
              </a:rPr>
              <a:t>Speed</a:t>
            </a:r>
            <a:endParaRPr lang="en-GB" sz="2800" dirty="0">
              <a:solidFill>
                <a:srgbClr val="19B71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9711" y="3416348"/>
            <a:ext cx="391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Kilometres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per hour</a:t>
            </a:r>
            <a:endParaRPr lang="en-GB" sz="28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78056" y="3697045"/>
            <a:ext cx="1127760" cy="35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8056" y="3939568"/>
            <a:ext cx="1127760" cy="385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78056" y="3236259"/>
            <a:ext cx="1127760" cy="2105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8056" y="4204447"/>
            <a:ext cx="1020184" cy="5396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78056" y="2710928"/>
            <a:ext cx="1020184" cy="525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7275" y="419548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other units can you think of?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061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3952" y="3416348"/>
            <a:ext cx="15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9B711"/>
                </a:solidFill>
              </a:rPr>
              <a:t>Speed</a:t>
            </a:r>
            <a:endParaRPr lang="en-GB" sz="2800" dirty="0">
              <a:solidFill>
                <a:srgbClr val="19B71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9711" y="3416348"/>
            <a:ext cx="391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Kilometres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per hour</a:t>
            </a:r>
            <a:endParaRPr lang="en-GB" sz="28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78056" y="3697045"/>
            <a:ext cx="1127760" cy="35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8056" y="3939568"/>
            <a:ext cx="1127760" cy="385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78056" y="3236259"/>
            <a:ext cx="1127760" cy="2105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8056" y="4204447"/>
            <a:ext cx="1020184" cy="5396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78056" y="2710928"/>
            <a:ext cx="1020184" cy="525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7275" y="419548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other units can you think of?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3392" y="4062965"/>
            <a:ext cx="391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Miles per hour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5816" y="2346701"/>
            <a:ext cx="391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Metres</a:t>
            </a:r>
            <a:r>
              <a:rPr lang="en-US" sz="2800" dirty="0" smtClean="0">
                <a:solidFill>
                  <a:srgbClr val="0070C0"/>
                </a:solidFill>
              </a:rPr>
              <a:t> per second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3392" y="2831430"/>
            <a:ext cx="391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Metres</a:t>
            </a:r>
            <a:r>
              <a:rPr lang="en-US" sz="2800" dirty="0" smtClean="0">
                <a:solidFill>
                  <a:srgbClr val="0070C0"/>
                </a:solidFill>
              </a:rPr>
              <a:t> per minute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5816" y="4680636"/>
            <a:ext cx="41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Lightyears</a:t>
            </a:r>
            <a:r>
              <a:rPr lang="en-US" sz="2800" dirty="0" smtClean="0">
                <a:solidFill>
                  <a:srgbClr val="0070C0"/>
                </a:solidFill>
              </a:rPr>
              <a:t> per </a:t>
            </a:r>
            <a:r>
              <a:rPr lang="en-US" sz="2800" dirty="0" err="1" smtClean="0">
                <a:solidFill>
                  <a:srgbClr val="0070C0"/>
                </a:solidFill>
              </a:rPr>
              <a:t>millenia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0739" y="604200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Distance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229" y="613960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Metres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739" y="1854288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Mass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9229" y="186014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Kilograms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0739" y="3104376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Speed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9229" y="3106328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Kilometres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per hour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0739" y="4979508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Time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9229" y="4975604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Minutes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0739" y="5604552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Area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229" y="5598696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Metres</a:t>
            </a:r>
            <a:r>
              <a:rPr lang="en-US" dirty="0" smtClean="0">
                <a:solidFill>
                  <a:srgbClr val="0070C0"/>
                </a:solidFill>
              </a:rPr>
              <a:t> squared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0739" y="6229599"/>
            <a:ext cx="15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Volume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9229" y="6221791"/>
            <a:ext cx="294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Centimetres</a:t>
            </a:r>
            <a:r>
              <a:rPr lang="en-US" dirty="0" smtClean="0">
                <a:solidFill>
                  <a:srgbClr val="0070C0"/>
                </a:solidFill>
              </a:rPr>
              <a:t> cubed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0739" y="3729420"/>
            <a:ext cx="19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B711"/>
                </a:solidFill>
              </a:rPr>
              <a:t>Temperature</a:t>
            </a:r>
            <a:endParaRPr lang="en-GB" dirty="0">
              <a:solidFill>
                <a:srgbClr val="19B71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9229" y="3729420"/>
            <a:ext cx="23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Degrees </a:t>
            </a:r>
            <a:r>
              <a:rPr lang="en-US" dirty="0" err="1" smtClean="0">
                <a:solidFill>
                  <a:srgbClr val="0070C0"/>
                </a:solidFill>
              </a:rPr>
              <a:t>celcius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884843" y="871369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84843" y="2079811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84843" y="3385073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84843" y="3946263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84843" y="5219252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84843" y="5812715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884843" y="6384663"/>
            <a:ext cx="8606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59273" y="387445"/>
            <a:ext cx="43004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you think of more units for each green physical quantity?</a:t>
            </a:r>
          </a:p>
          <a:p>
            <a:endParaRPr lang="en-US" sz="2800" dirty="0"/>
          </a:p>
          <a:p>
            <a:r>
              <a:rPr lang="en-US" sz="2800" dirty="0" smtClean="0"/>
              <a:t>Add as many as you can to your notes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697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115</TotalTime>
  <Words>666</Words>
  <Application>Microsoft Office PowerPoint</Application>
  <PresentationFormat>Widescreen</PresentationFormat>
  <Paragraphs>180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Rockwell</vt:lpstr>
      <vt:lpstr>Rockwell Condensed</vt:lpstr>
      <vt:lpstr>Wingdings</vt:lpstr>
      <vt:lpstr>Wood Type</vt:lpstr>
      <vt:lpstr>Physmath</vt:lpstr>
      <vt:lpstr>Learning outcomes</vt:lpstr>
      <vt:lpstr>PowerPoint Presentation</vt:lpstr>
      <vt:lpstr>PowerPoint Presentation</vt:lpstr>
      <vt:lpstr>PowerPoint Presentation</vt:lpstr>
      <vt:lpstr>More than one unit</vt:lpstr>
      <vt:lpstr>PowerPoint Presentation</vt:lpstr>
      <vt:lpstr>PowerPoint Presentation</vt:lpstr>
      <vt:lpstr>PowerPoint Presentation</vt:lpstr>
      <vt:lpstr>Why do we use different units?</vt:lpstr>
      <vt:lpstr>Why do we use different units?</vt:lpstr>
      <vt:lpstr>Length of school day</vt:lpstr>
      <vt:lpstr>PowerPoint Presentation</vt:lpstr>
      <vt:lpstr>Extension</vt:lpstr>
      <vt:lpstr>Extension</vt:lpstr>
      <vt:lpstr>Appropriate units</vt:lpstr>
      <vt:lpstr>Appropriate units</vt:lpstr>
      <vt:lpstr>Appropriate units</vt:lpstr>
      <vt:lpstr>Appropriate units</vt:lpstr>
      <vt:lpstr>Appropriate units</vt:lpstr>
      <vt:lpstr>Unit game</vt:lpstr>
      <vt:lpstr>Learning outcomes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PHysmath</dc:title>
  <dc:creator>Perry, Chris</dc:creator>
  <cp:lastModifiedBy>Perry, Chris</cp:lastModifiedBy>
  <cp:revision>25</cp:revision>
  <dcterms:created xsi:type="dcterms:W3CDTF">2015-05-07T05:42:25Z</dcterms:created>
  <dcterms:modified xsi:type="dcterms:W3CDTF">2015-05-14T06:53:56Z</dcterms:modified>
</cp:coreProperties>
</file>