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4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46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3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95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4D706E1-68E2-4D0E-876A-0AB295545FCF}" type="datetimeFigureOut">
              <a:rPr lang="en-GB" smtClean="0"/>
              <a:t>14/05/2015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70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5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14/05/2015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10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14/05/2015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14/05/2015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3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3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14/05/2015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09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4D706E1-68E2-4D0E-876A-0AB295545FCF}" type="datetimeFigureOut">
              <a:rPr lang="en-GB" smtClean="0"/>
              <a:t>14/05/2015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0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Physmath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8: </a:t>
            </a:r>
            <a:r>
              <a:rPr lang="en-GB" dirty="0"/>
              <a:t>Unit prefixes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1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282385"/>
              </p:ext>
            </p:extLst>
          </p:nvPr>
        </p:nvGraphicFramePr>
        <p:xfrm>
          <a:off x="1472603" y="1117698"/>
          <a:ext cx="917746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873"/>
                <a:gridCol w="1559859"/>
                <a:gridCol w="2764715"/>
                <a:gridCol w="31950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Prefix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Symbol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Value in words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Numerical</a:t>
                      </a:r>
                      <a:r>
                        <a:rPr lang="en-US" sz="2800" baseline="0" dirty="0" smtClean="0"/>
                        <a:t> value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Milli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Thousandth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0.001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Centi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Hundredth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0.01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Kilo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Thousand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1000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Mega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Million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1 000 000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Billion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1 000 000 000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Tera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Trillion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1 000 000 000 000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7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2433" y="806823"/>
            <a:ext cx="90256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15km to </a:t>
            </a:r>
            <a:r>
              <a:rPr lang="en-US" sz="2000" dirty="0" err="1" smtClean="0"/>
              <a:t>metres</a:t>
            </a: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280Gm to </a:t>
            </a:r>
            <a:r>
              <a:rPr lang="en-US" sz="2000" dirty="0" err="1" smtClean="0"/>
              <a:t>metres</a:t>
            </a: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300 </a:t>
            </a:r>
            <a:r>
              <a:rPr lang="en-US" sz="2000" dirty="0" err="1" smtClean="0"/>
              <a:t>ms</a:t>
            </a:r>
            <a:r>
              <a:rPr lang="en-US" sz="2000" dirty="0" smtClean="0"/>
              <a:t> to seconds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4kg to grams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50 </a:t>
            </a:r>
            <a:r>
              <a:rPr lang="en-US" sz="2000" dirty="0" err="1" smtClean="0"/>
              <a:t>Ms</a:t>
            </a:r>
            <a:r>
              <a:rPr lang="en-US" sz="2000" dirty="0" smtClean="0"/>
              <a:t> to seconds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60 km/</a:t>
            </a:r>
            <a:r>
              <a:rPr lang="en-US" sz="2000" dirty="0" err="1" smtClean="0"/>
              <a:t>hr</a:t>
            </a:r>
            <a:r>
              <a:rPr lang="en-US" sz="2000" dirty="0" smtClean="0"/>
              <a:t> to m/</a:t>
            </a:r>
            <a:r>
              <a:rPr lang="en-US" sz="2000" dirty="0" err="1" smtClean="0"/>
              <a:t>hr</a:t>
            </a: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20 Mm/min to m/min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100 km/</a:t>
            </a:r>
            <a:r>
              <a:rPr lang="en-US" sz="2000" dirty="0" err="1" smtClean="0"/>
              <a:t>hr</a:t>
            </a:r>
            <a:r>
              <a:rPr lang="en-US" sz="2000" dirty="0" smtClean="0"/>
              <a:t> to km/min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80 km/min to km/s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 900 km/</a:t>
            </a:r>
            <a:r>
              <a:rPr lang="en-US" sz="2000" dirty="0" err="1" smtClean="0"/>
              <a:t>hr</a:t>
            </a:r>
            <a:r>
              <a:rPr lang="en-US" sz="2000" dirty="0" smtClean="0"/>
              <a:t> to m/s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236668"/>
            <a:ext cx="3313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Convert the following</a:t>
            </a:r>
            <a:endParaRPr lang="en-GB" sz="20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391054" y="148278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054" y="3625344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1054" y="579280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0805" y="1482780"/>
            <a:ext cx="42707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Extension</a:t>
            </a:r>
          </a:p>
          <a:p>
            <a:endParaRPr lang="en-US" sz="2400" b="1" u="sng" dirty="0" smtClean="0"/>
          </a:p>
          <a:p>
            <a:r>
              <a:rPr lang="en-US" sz="2400" dirty="0" smtClean="0"/>
              <a:t>Give examples of objects which would have physical quantities of this size</a:t>
            </a:r>
          </a:p>
          <a:p>
            <a:endParaRPr lang="en-US" sz="2400" dirty="0"/>
          </a:p>
          <a:p>
            <a:r>
              <a:rPr lang="en-US" sz="2400" dirty="0" err="1" smtClean="0"/>
              <a:t>eg</a:t>
            </a:r>
            <a:r>
              <a:rPr lang="en-US" sz="2400" dirty="0" smtClean="0"/>
              <a:t>. Q1 could be the distance from your house to school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79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2433" y="806823"/>
            <a:ext cx="33779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15km to </a:t>
            </a:r>
            <a:r>
              <a:rPr lang="en-US" sz="2000" dirty="0" err="1" smtClean="0"/>
              <a:t>metres</a:t>
            </a: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280Gm to </a:t>
            </a:r>
            <a:r>
              <a:rPr lang="en-US" sz="2000" dirty="0" err="1" smtClean="0"/>
              <a:t>metres</a:t>
            </a: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300 </a:t>
            </a:r>
            <a:r>
              <a:rPr lang="en-US" sz="2000" dirty="0" err="1" smtClean="0"/>
              <a:t>ms</a:t>
            </a:r>
            <a:r>
              <a:rPr lang="en-US" sz="2000" dirty="0" smtClean="0"/>
              <a:t> to seconds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4kg to grams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50 </a:t>
            </a:r>
            <a:r>
              <a:rPr lang="en-US" sz="2000" dirty="0" err="1" smtClean="0"/>
              <a:t>Ms</a:t>
            </a:r>
            <a:r>
              <a:rPr lang="en-US" sz="2000" dirty="0" smtClean="0"/>
              <a:t> to seconds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60 km/</a:t>
            </a:r>
            <a:r>
              <a:rPr lang="en-US" sz="2000" dirty="0" err="1" smtClean="0"/>
              <a:t>hr</a:t>
            </a:r>
            <a:r>
              <a:rPr lang="en-US" sz="2000" dirty="0" smtClean="0"/>
              <a:t> to m/</a:t>
            </a:r>
            <a:r>
              <a:rPr lang="en-US" sz="2000" dirty="0" err="1" smtClean="0"/>
              <a:t>hr</a:t>
            </a: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20 Mm/min to m/min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120 km/</a:t>
            </a:r>
            <a:r>
              <a:rPr lang="en-US" sz="2000" dirty="0" err="1" smtClean="0"/>
              <a:t>hr</a:t>
            </a:r>
            <a:r>
              <a:rPr lang="en-US" sz="2000" dirty="0" smtClean="0"/>
              <a:t> to km/min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90 km/min to km/s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 900 km/</a:t>
            </a:r>
            <a:r>
              <a:rPr lang="en-US" sz="2000" dirty="0" err="1" smtClean="0"/>
              <a:t>hr</a:t>
            </a:r>
            <a:r>
              <a:rPr lang="en-US" sz="2000" dirty="0" smtClean="0"/>
              <a:t> to m/s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236668"/>
            <a:ext cx="3313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Convert the following</a:t>
            </a:r>
            <a:endParaRPr lang="en-GB" sz="20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391054" y="148278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054" y="3625344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1054" y="579280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4734" y="791434"/>
            <a:ext cx="430305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15 000 m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280 000 000 000 m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0.3 s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4000 g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50 000 000 s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60 000 m/</a:t>
            </a:r>
            <a:r>
              <a:rPr lang="en-US" sz="2000" dirty="0" err="1" smtClean="0">
                <a:solidFill>
                  <a:srgbClr val="0070C0"/>
                </a:solidFill>
              </a:rPr>
              <a:t>hr</a:t>
            </a:r>
            <a:endParaRPr lang="en-US" sz="2000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en-US" sz="2000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20 000 000m/min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2 km/min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9</a:t>
            </a:r>
            <a:r>
              <a:rPr lang="en-US" sz="2000" dirty="0" smtClean="0">
                <a:solidFill>
                  <a:srgbClr val="0070C0"/>
                </a:solidFill>
              </a:rPr>
              <a:t>0 km/min to 1.5 km/s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 250 m/s</a:t>
            </a:r>
          </a:p>
        </p:txBody>
      </p:sp>
    </p:spTree>
    <p:extLst>
      <p:ext uri="{BB962C8B-B14F-4D97-AF65-F5344CB8AC3E}">
        <p14:creationId xmlns:p14="http://schemas.microsoft.com/office/powerpoint/2010/main" val="28462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Write a two sentence summary which explains why Physicists use prefixes </a:t>
            </a:r>
          </a:p>
          <a:p>
            <a:endParaRPr lang="en-US" sz="3200" dirty="0"/>
          </a:p>
          <a:p>
            <a:r>
              <a:rPr lang="en-US" sz="3200" dirty="0" smtClean="0"/>
              <a:t>Share your ideas with the class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656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12" y="179070"/>
            <a:ext cx="6877050" cy="430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8537" y="2162287"/>
            <a:ext cx="40771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was from last lesson!</a:t>
            </a:r>
          </a:p>
          <a:p>
            <a:endParaRPr lang="en-US" sz="2800" dirty="0"/>
          </a:p>
          <a:p>
            <a:r>
              <a:rPr lang="en-US" sz="2800" dirty="0" smtClean="0"/>
              <a:t>So why do use different prefixes?</a:t>
            </a:r>
          </a:p>
          <a:p>
            <a:endParaRPr lang="en-US" sz="2800" dirty="0"/>
          </a:p>
          <a:p>
            <a:r>
              <a:rPr lang="en-US" sz="2800" dirty="0" smtClean="0"/>
              <a:t>They also make numbers easier to use!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440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2772"/>
            <a:ext cx="10058400" cy="4050792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en-US" sz="2400" b="1" u="sng" dirty="0"/>
              <a:t>Level 4</a:t>
            </a:r>
            <a:endParaRPr lang="en-GB" sz="2400" b="1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Recall the prefix symbols and values of kilo, mega, </a:t>
            </a:r>
            <a:r>
              <a:rPr lang="en-GB" sz="2400" dirty="0" err="1"/>
              <a:t>giga</a:t>
            </a:r>
            <a:r>
              <a:rPr lang="en-GB" sz="2400" dirty="0"/>
              <a:t> and </a:t>
            </a:r>
            <a:r>
              <a:rPr lang="en-GB" sz="2400" dirty="0" err="1"/>
              <a:t>tera</a:t>
            </a:r>
            <a:endParaRPr lang="en-GB" sz="2400" dirty="0"/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r>
              <a:rPr lang="en-US" sz="2400" b="1" u="sng" dirty="0"/>
              <a:t>Level 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Convert between unit prefixes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74320" lvl="1" indent="0">
              <a:buNone/>
            </a:pPr>
            <a:r>
              <a:rPr lang="en-US" sz="2400" b="1" u="sng" dirty="0"/>
              <a:t>Level 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Explain why unit prefixes are used in everyday life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026" name="Picture 2" descr="http://venicci.co.uk/wp-content/uploads/2014/04/tic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4" y="2282772"/>
            <a:ext cx="785308" cy="7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nicci.co.uk/wp-content/uploads/2014/04/tic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4" y="3522860"/>
            <a:ext cx="785308" cy="7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venicci.co.uk/wp-content/uploads/2014/04/tic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4" y="4728926"/>
            <a:ext cx="785308" cy="7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2772"/>
            <a:ext cx="10058400" cy="4050792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en-US" sz="2400" b="1" u="sng" dirty="0"/>
              <a:t>Level 4</a:t>
            </a:r>
            <a:endParaRPr lang="en-GB" sz="2400" b="1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Recall the prefix symbols and values of </a:t>
            </a:r>
            <a:r>
              <a:rPr lang="en-GB" sz="2400" dirty="0" err="1" smtClean="0"/>
              <a:t>milli</a:t>
            </a:r>
            <a:r>
              <a:rPr lang="en-GB" sz="2400" dirty="0" smtClean="0"/>
              <a:t>, </a:t>
            </a:r>
            <a:r>
              <a:rPr lang="en-GB" sz="2400" dirty="0" err="1" smtClean="0"/>
              <a:t>centi</a:t>
            </a:r>
            <a:r>
              <a:rPr lang="en-GB" sz="2400" dirty="0" smtClean="0"/>
              <a:t>, kilo</a:t>
            </a:r>
            <a:r>
              <a:rPr lang="en-GB" sz="2400" dirty="0"/>
              <a:t>, mega, </a:t>
            </a:r>
            <a:r>
              <a:rPr lang="en-GB" sz="2400" dirty="0" err="1"/>
              <a:t>giga</a:t>
            </a:r>
            <a:r>
              <a:rPr lang="en-GB" sz="2400" dirty="0"/>
              <a:t> and </a:t>
            </a:r>
            <a:r>
              <a:rPr lang="en-GB" sz="2400" dirty="0" err="1"/>
              <a:t>tera</a:t>
            </a:r>
            <a:endParaRPr lang="en-GB" sz="2400" dirty="0"/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r>
              <a:rPr lang="en-US" sz="2400" b="1" u="sng" dirty="0"/>
              <a:t>Level 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Convert between unit prefixes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74320" lvl="1" indent="0">
              <a:buNone/>
            </a:pPr>
            <a:r>
              <a:rPr lang="en-US" sz="2400" b="1" u="sng" dirty="0"/>
              <a:t>Level 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Explain why unit prefixes are used in everyday life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640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 units for time</a:t>
            </a:r>
          </a:p>
          <a:p>
            <a:endParaRPr lang="en-US" sz="3200" dirty="0"/>
          </a:p>
          <a:p>
            <a:r>
              <a:rPr lang="en-US" sz="3200" dirty="0" smtClean="0"/>
              <a:t>3 units for distance</a:t>
            </a:r>
          </a:p>
          <a:p>
            <a:endParaRPr lang="en-US" sz="3200" dirty="0"/>
          </a:p>
          <a:p>
            <a:r>
              <a:rPr lang="en-US" sz="3200" dirty="0" smtClean="0"/>
              <a:t>3 units for speed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0776968" y="22967"/>
            <a:ext cx="1116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Lit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19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KILO!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What’s the difference between a </a:t>
            </a:r>
            <a:r>
              <a:rPr lang="en-US" sz="2800" dirty="0" err="1" smtClean="0"/>
              <a:t>kilometre</a:t>
            </a:r>
            <a:r>
              <a:rPr lang="en-US" sz="2800" dirty="0" smtClean="0"/>
              <a:t> and a </a:t>
            </a:r>
            <a:r>
              <a:rPr lang="en-US" sz="2800" dirty="0" err="1" smtClean="0"/>
              <a:t>metre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What’s the difference between a kilogram and a gram?</a:t>
            </a:r>
          </a:p>
          <a:p>
            <a:endParaRPr lang="en-US" sz="2800" dirty="0"/>
          </a:p>
          <a:p>
            <a:r>
              <a:rPr lang="en-US" sz="2800" dirty="0" smtClean="0"/>
              <a:t>Can you think of any other words that begin with kilo?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233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0" y="155245"/>
            <a:ext cx="10058400" cy="1609344"/>
          </a:xfrm>
        </p:spPr>
        <p:txBody>
          <a:bodyPr/>
          <a:lstStyle/>
          <a:p>
            <a:r>
              <a:rPr lang="en-US" dirty="0" smtClean="0"/>
              <a:t>Kilo means 1000!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5045570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So when you say that </a:t>
            </a:r>
            <a:r>
              <a:rPr lang="en-US" sz="3200" dirty="0" err="1" smtClean="0"/>
              <a:t>Villagio</a:t>
            </a:r>
            <a:r>
              <a:rPr lang="en-US" sz="3200" dirty="0" smtClean="0"/>
              <a:t> is  14 </a:t>
            </a:r>
            <a:r>
              <a:rPr lang="en-US" sz="3200" dirty="0" err="1" smtClean="0"/>
              <a:t>kilometres</a:t>
            </a:r>
            <a:r>
              <a:rPr lang="en-US" sz="3200" dirty="0" smtClean="0"/>
              <a:t> away from school, what you’re really saying is that </a:t>
            </a:r>
            <a:r>
              <a:rPr lang="en-US" sz="3200" dirty="0" err="1" smtClean="0"/>
              <a:t>Villagio</a:t>
            </a:r>
            <a:r>
              <a:rPr lang="en-US" sz="3200" dirty="0" smtClean="0"/>
              <a:t> is 14 thousand </a:t>
            </a:r>
            <a:r>
              <a:rPr lang="en-US" sz="3200" dirty="0" err="1" smtClean="0"/>
              <a:t>metres</a:t>
            </a:r>
            <a:r>
              <a:rPr lang="en-US" sz="3200" dirty="0" smtClean="0"/>
              <a:t> away from school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696" y="1152075"/>
            <a:ext cx="5460683" cy="3509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899" b="-1"/>
          <a:stretch/>
        </p:blipFill>
        <p:spPr>
          <a:xfrm>
            <a:off x="1975091" y="1859394"/>
            <a:ext cx="3156632" cy="25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prefixes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Prefix means something that goes before a word</a:t>
            </a:r>
          </a:p>
          <a:p>
            <a:endParaRPr lang="en-US" sz="2800" dirty="0"/>
          </a:p>
          <a:p>
            <a:r>
              <a:rPr lang="en-US" sz="2800" dirty="0" err="1" smtClean="0"/>
              <a:t>Eg</a:t>
            </a:r>
            <a:r>
              <a:rPr lang="en-US" sz="2800" dirty="0" smtClean="0"/>
              <a:t>. </a:t>
            </a:r>
            <a:r>
              <a:rPr lang="en-US" sz="2800" i="1" dirty="0">
                <a:solidFill>
                  <a:srgbClr val="0070C0"/>
                </a:solidFill>
              </a:rPr>
              <a:t>Grand</a:t>
            </a:r>
            <a:r>
              <a:rPr lang="en-US" sz="2800" dirty="0"/>
              <a:t>father means your parent's </a:t>
            </a:r>
            <a:r>
              <a:rPr lang="en-US" sz="2800" dirty="0" smtClean="0"/>
              <a:t>father</a:t>
            </a:r>
          </a:p>
          <a:p>
            <a:endParaRPr lang="en-US" sz="2800" dirty="0"/>
          </a:p>
          <a:p>
            <a:r>
              <a:rPr lang="en-US" sz="2800" dirty="0" smtClean="0"/>
              <a:t>In Physics, we use prefixes to change the value of numbers</a:t>
            </a:r>
          </a:p>
          <a:p>
            <a:endParaRPr lang="en-US" sz="2800" dirty="0"/>
          </a:p>
          <a:p>
            <a:r>
              <a:rPr lang="en-US" sz="2800" dirty="0" err="1" smtClean="0"/>
              <a:t>Eg</a:t>
            </a:r>
            <a:r>
              <a:rPr lang="en-US" sz="2800" dirty="0" smtClean="0"/>
              <a:t>. </a:t>
            </a:r>
            <a:r>
              <a:rPr lang="en-US" sz="2800" dirty="0" err="1" smtClean="0">
                <a:solidFill>
                  <a:srgbClr val="0070C0"/>
                </a:solidFill>
              </a:rPr>
              <a:t>Kilo</a:t>
            </a:r>
            <a:r>
              <a:rPr lang="en-US" sz="2800" dirty="0" err="1" smtClean="0"/>
              <a:t>metre</a:t>
            </a:r>
            <a:r>
              <a:rPr lang="en-US" sz="2800" dirty="0" smtClean="0"/>
              <a:t> means one thousand </a:t>
            </a:r>
            <a:r>
              <a:rPr lang="en-US" sz="2800" dirty="0" err="1" smtClean="0"/>
              <a:t>metres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0776968" y="22967"/>
            <a:ext cx="1116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Lit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341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What other prefixes could go in front of the word </a:t>
            </a:r>
          </a:p>
          <a:p>
            <a:pPr marL="0" indent="0" algn="ctr">
              <a:buNone/>
            </a:pPr>
            <a:r>
              <a:rPr lang="en-US" sz="3200" b="1" dirty="0" smtClean="0"/>
              <a:t>‘</a:t>
            </a:r>
            <a:r>
              <a:rPr lang="en-US" sz="3200" b="1" dirty="0" err="1" smtClean="0"/>
              <a:t>metre</a:t>
            </a:r>
            <a:r>
              <a:rPr lang="en-US" sz="3200" b="1" dirty="0" smtClean="0"/>
              <a:t>’?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2 minutes: Think, pair, share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265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probably came up with…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Centi</a:t>
            </a:r>
            <a:endParaRPr lang="en-US" sz="3200" dirty="0" smtClean="0"/>
          </a:p>
          <a:p>
            <a:r>
              <a:rPr lang="en-US" sz="3200" dirty="0" err="1" smtClean="0"/>
              <a:t>Milli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How big is a </a:t>
            </a:r>
            <a:r>
              <a:rPr lang="en-US" sz="3200" dirty="0" err="1" smtClean="0"/>
              <a:t>centimetre</a:t>
            </a:r>
            <a:r>
              <a:rPr lang="en-US" sz="3200" dirty="0" smtClean="0"/>
              <a:t> compared to a </a:t>
            </a:r>
            <a:r>
              <a:rPr lang="en-US" sz="3200" dirty="0" err="1" smtClean="0"/>
              <a:t>metre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r>
              <a:rPr lang="en-US" sz="3200" dirty="0" smtClean="0"/>
              <a:t>How big is a </a:t>
            </a:r>
            <a:r>
              <a:rPr lang="en-US" sz="3200" dirty="0" err="1" smtClean="0"/>
              <a:t>millimetre</a:t>
            </a:r>
            <a:r>
              <a:rPr lang="en-US" sz="3200" dirty="0" smtClean="0"/>
              <a:t> compared to a </a:t>
            </a:r>
            <a:r>
              <a:rPr lang="en-US" sz="3200" dirty="0" err="1" smtClean="0"/>
              <a:t>metre</a:t>
            </a:r>
            <a:r>
              <a:rPr lang="en-US" sz="3200" dirty="0" smtClean="0"/>
              <a:t>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6755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storage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You’ve probably heard of the byte, which is the unit of information storage</a:t>
            </a:r>
          </a:p>
          <a:p>
            <a:endParaRPr lang="en-US" sz="3200" dirty="0"/>
          </a:p>
          <a:p>
            <a:r>
              <a:rPr lang="en-US" sz="3200" dirty="0" smtClean="0"/>
              <a:t>Have you heard of kilobyte?</a:t>
            </a:r>
          </a:p>
          <a:p>
            <a:endParaRPr lang="en-US" sz="3200" dirty="0"/>
          </a:p>
          <a:p>
            <a:r>
              <a:rPr lang="en-US" sz="3200" dirty="0" smtClean="0"/>
              <a:t>Can you put any other prefixes in front of the word byte?</a:t>
            </a:r>
          </a:p>
          <a:p>
            <a:endParaRPr lang="en-US" sz="3200" dirty="0" smtClean="0"/>
          </a:p>
          <a:p>
            <a:r>
              <a:rPr lang="en-US" sz="3200" dirty="0" smtClean="0"/>
              <a:t>1 min: Individual</a:t>
            </a:r>
            <a:endParaRPr lang="en-GB" sz="3200" dirty="0"/>
          </a:p>
        </p:txBody>
      </p:sp>
      <p:pic>
        <p:nvPicPr>
          <p:cNvPr id="1026" name="Picture 2" descr="http://www.djsets.co.uk/pixebay/usbsti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004" y="107576"/>
            <a:ext cx="2133747" cy="188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77</TotalTime>
  <Words>514</Words>
  <Application>Microsoft Office PowerPoint</Application>
  <PresentationFormat>Widescreen</PresentationFormat>
  <Paragraphs>170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Rockwell</vt:lpstr>
      <vt:lpstr>Rockwell Condensed</vt:lpstr>
      <vt:lpstr>Wingdings</vt:lpstr>
      <vt:lpstr>Wood Type</vt:lpstr>
      <vt:lpstr>Physmath</vt:lpstr>
      <vt:lpstr>Learning outcomes</vt:lpstr>
      <vt:lpstr>Name…</vt:lpstr>
      <vt:lpstr>KILO!</vt:lpstr>
      <vt:lpstr>Kilo means 1000!</vt:lpstr>
      <vt:lpstr>Unit prefixes</vt:lpstr>
      <vt:lpstr>PowerPoint Presentation</vt:lpstr>
      <vt:lpstr>You probably came up with…</vt:lpstr>
      <vt:lpstr>Computer storage</vt:lpstr>
      <vt:lpstr>PowerPoint Presentation</vt:lpstr>
      <vt:lpstr>PowerPoint Presentation</vt:lpstr>
      <vt:lpstr>PowerPoint Presentation</vt:lpstr>
      <vt:lpstr>Plenary</vt:lpstr>
      <vt:lpstr>PowerPoint Presentation</vt:lpstr>
      <vt:lpstr>Learning outcomes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PHysmath</dc:title>
  <dc:creator>Perry, Chris</dc:creator>
  <cp:lastModifiedBy>Perry, Chris</cp:lastModifiedBy>
  <cp:revision>25</cp:revision>
  <dcterms:created xsi:type="dcterms:W3CDTF">2015-05-07T05:42:25Z</dcterms:created>
  <dcterms:modified xsi:type="dcterms:W3CDTF">2015-05-14T06:17:52Z</dcterms:modified>
</cp:coreProperties>
</file>