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9" name="Shape 20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sldNum" sz="quarter" idx="2"/>
          </p:nvPr>
        </p:nvSpPr>
        <p:spPr>
          <a:xfrm>
            <a:off x="11962227" y="8882098"/>
            <a:ext cx="392333" cy="409449"/>
          </a:xfrm>
          <a:prstGeom prst="rect">
            <a:avLst/>
          </a:prstGeom>
        </p:spPr>
        <p:txBody>
          <a:bodyPr lIns="65023" tIns="65023" rIns="65023" bIns="65023"/>
          <a:lstStyle>
            <a:lvl1pPr algn="r" defTabSz="1300480">
              <a:defRPr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34" name="Shape 134"/>
          <p:cNvSpPr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72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44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716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8800" algn="ctr" defTabSz="1300480">
              <a:spcBef>
                <a:spcPts val="1000"/>
              </a:spcBef>
              <a:buSzTx/>
              <a:buNone/>
              <a:defRPr sz="4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5" name="Shape 135"/>
          <p:cNvSpPr/>
          <p:nvPr>
            <p:ph type="sldNum" sz="quarter" idx="2"/>
          </p:nvPr>
        </p:nvSpPr>
        <p:spPr>
          <a:xfrm>
            <a:off x="12005833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bg>
      <p:bgPr>
        <a:gradFill flip="none" rotWithShape="1">
          <a:gsLst>
            <a:gs pos="0">
              <a:srgbClr val="000058"/>
            </a:gs>
            <a:gs pos="100000">
              <a:srgbClr val="000099"/>
            </a:gs>
          </a:gsLst>
          <a:lin ang="27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roup 181"/>
          <p:cNvGrpSpPr/>
          <p:nvPr/>
        </p:nvGrpSpPr>
        <p:grpSpPr>
          <a:xfrm>
            <a:off x="-1" y="-1"/>
            <a:ext cx="13007059" cy="9751344"/>
            <a:chOff x="0" y="0"/>
            <a:chExt cx="13007057" cy="9751342"/>
          </a:xfrm>
        </p:grpSpPr>
        <p:sp>
          <p:nvSpPr>
            <p:cNvPr id="142" name="Shape 142"/>
            <p:cNvSpPr/>
            <p:nvPr/>
          </p:nvSpPr>
          <p:spPr>
            <a:xfrm>
              <a:off x="0" y="27093"/>
              <a:ext cx="13000285" cy="7389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015" y="11985"/>
                  </a:moveTo>
                  <a:lnTo>
                    <a:pt x="0" y="0"/>
                  </a:lnTo>
                  <a:lnTo>
                    <a:pt x="0" y="3445"/>
                  </a:lnTo>
                  <a:lnTo>
                    <a:pt x="11428" y="13054"/>
                  </a:lnTo>
                  <a:lnTo>
                    <a:pt x="21600" y="21600"/>
                  </a:lnTo>
                  <a:lnTo>
                    <a:pt x="21600" y="21560"/>
                  </a:lnTo>
                  <a:lnTo>
                    <a:pt x="12015" y="11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1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>
              <a:off x="336408" y="0"/>
              <a:ext cx="12663877" cy="7321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2220" y="11416"/>
                  </a:moveTo>
                  <a:lnTo>
                    <a:pt x="1665" y="0"/>
                  </a:lnTo>
                  <a:lnTo>
                    <a:pt x="0" y="0"/>
                  </a:lnTo>
                  <a:lnTo>
                    <a:pt x="11922" y="11896"/>
                  </a:lnTo>
                  <a:lnTo>
                    <a:pt x="21600" y="21600"/>
                  </a:lnTo>
                  <a:lnTo>
                    <a:pt x="21600" y="21560"/>
                  </a:lnTo>
                  <a:lnTo>
                    <a:pt x="12220" y="114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>
              <a:off x="0" y="7750950"/>
              <a:ext cx="9116907" cy="431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7550"/>
                  </a:moveTo>
                  <a:lnTo>
                    <a:pt x="21600" y="21600"/>
                  </a:lnTo>
                  <a:lnTo>
                    <a:pt x="21600" y="16200"/>
                  </a:lnTo>
                  <a:lnTo>
                    <a:pt x="0" y="0"/>
                  </a:lnTo>
                  <a:lnTo>
                    <a:pt x="0" y="175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0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>
              <a:off x="9116907" y="8076071"/>
              <a:ext cx="3883378" cy="146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9636"/>
                  </a:lnTo>
                  <a:lnTo>
                    <a:pt x="0" y="0"/>
                  </a:lnTo>
                  <a:lnTo>
                    <a:pt x="0" y="15709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>
              <a:off x="0" y="8412480"/>
              <a:ext cx="10801210" cy="74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21600" y="5055"/>
                  </a:lnTo>
                  <a:lnTo>
                    <a:pt x="21600" y="0"/>
                  </a:lnTo>
                  <a:lnTo>
                    <a:pt x="0" y="702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7D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>
              <a:off x="10801208" y="8358293"/>
              <a:ext cx="2199077" cy="228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265"/>
                  </a:moveTo>
                  <a:lnTo>
                    <a:pt x="21600" y="0"/>
                  </a:lnTo>
                  <a:lnTo>
                    <a:pt x="0" y="5133"/>
                  </a:lnTo>
                  <a:lnTo>
                    <a:pt x="0" y="21600"/>
                  </a:lnTo>
                  <a:lnTo>
                    <a:pt x="21600" y="10265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>
              <a:off x="8170898" y="8613422"/>
              <a:ext cx="4829387" cy="447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17018"/>
                  </a:ln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>
              <a:off x="0" y="8965635"/>
              <a:ext cx="8170898" cy="785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1854" y="21600"/>
                  </a:lnTo>
                  <a:lnTo>
                    <a:pt x="21600" y="2607"/>
                  </a:lnTo>
                  <a:lnTo>
                    <a:pt x="21600" y="0"/>
                  </a:lnTo>
                  <a:lnTo>
                    <a:pt x="0" y="16386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4734560" y="9128195"/>
              <a:ext cx="5676054" cy="6231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25" y="21600"/>
                  </a:moveTo>
                  <a:lnTo>
                    <a:pt x="21600" y="15965"/>
                  </a:lnTo>
                  <a:lnTo>
                    <a:pt x="19395" y="0"/>
                  </a:lnTo>
                  <a:lnTo>
                    <a:pt x="0" y="21600"/>
                  </a:lnTo>
                  <a:lnTo>
                    <a:pt x="18725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9830364" y="8735342"/>
              <a:ext cx="3169921" cy="853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7200"/>
                  </a:moveTo>
                  <a:lnTo>
                    <a:pt x="21600" y="0"/>
                  </a:lnTo>
                  <a:lnTo>
                    <a:pt x="0" y="9943"/>
                  </a:lnTo>
                  <a:lnTo>
                    <a:pt x="3951" y="21600"/>
                  </a:lnTo>
                  <a:lnTo>
                    <a:pt x="21600" y="7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8089D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2" name="Shape 152"/>
            <p:cNvSpPr/>
            <p:nvPr/>
          </p:nvSpPr>
          <p:spPr>
            <a:xfrm>
              <a:off x="11356622" y="7114258"/>
              <a:ext cx="1643663" cy="5418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54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>
              <a:off x="0" y="3355058"/>
              <a:ext cx="11356623" cy="3772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30"/>
                  </a:moveTo>
                  <a:lnTo>
                    <a:pt x="21600" y="21600"/>
                  </a:lnTo>
                  <a:lnTo>
                    <a:pt x="21600" y="21522"/>
                  </a:lnTo>
                  <a:lnTo>
                    <a:pt x="0" y="0"/>
                  </a:lnTo>
                  <a:lnTo>
                    <a:pt x="0" y="9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3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>
              <a:off x="11356622" y="6883964"/>
              <a:ext cx="1643663" cy="717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1192"/>
                  </a:lnTo>
                  <a:lnTo>
                    <a:pt x="0" y="0"/>
                  </a:lnTo>
                  <a:lnTo>
                    <a:pt x="0" y="3668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>
              <a:off x="0" y="2068124"/>
              <a:ext cx="11356623" cy="4937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09"/>
                  </a:moveTo>
                  <a:lnTo>
                    <a:pt x="21600" y="21600"/>
                  </a:lnTo>
                  <a:lnTo>
                    <a:pt x="21600" y="21067"/>
                  </a:lnTo>
                  <a:lnTo>
                    <a:pt x="0" y="0"/>
                  </a:lnTo>
                  <a:lnTo>
                    <a:pt x="0" y="39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5"/>
                </a:gs>
                <a:gs pos="100000">
                  <a:srgbClr val="00008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6" name="Shape 156"/>
            <p:cNvSpPr/>
            <p:nvPr/>
          </p:nvSpPr>
          <p:spPr>
            <a:xfrm>
              <a:off x="5179342" y="0"/>
              <a:ext cx="7132321" cy="6152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477" y="21600"/>
                  </a:lnTo>
                  <a:lnTo>
                    <a:pt x="21600" y="21418"/>
                  </a:lnTo>
                  <a:lnTo>
                    <a:pt x="69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A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12271022" y="6100515"/>
              <a:ext cx="729263" cy="675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8999"/>
                  </a:lnTo>
                  <a:lnTo>
                    <a:pt x="1204" y="0"/>
                  </a:lnTo>
                  <a:lnTo>
                    <a:pt x="0" y="1662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F0F9F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>
              <a:off x="12365849" y="5843129"/>
              <a:ext cx="634436" cy="7563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11155"/>
                  </a:lnTo>
                  <a:lnTo>
                    <a:pt x="7379" y="0"/>
                  </a:lnTo>
                  <a:lnTo>
                    <a:pt x="0" y="580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59" name="Shape 159"/>
            <p:cNvSpPr/>
            <p:nvPr/>
          </p:nvSpPr>
          <p:spPr>
            <a:xfrm>
              <a:off x="5540586" y="0"/>
              <a:ext cx="7042010" cy="60463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0936" y="21600"/>
                  </a:lnTo>
                  <a:lnTo>
                    <a:pt x="21600" y="20875"/>
                  </a:lnTo>
                  <a:lnTo>
                    <a:pt x="265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6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0" name="Shape 160"/>
            <p:cNvSpPr/>
            <p:nvPr/>
          </p:nvSpPr>
          <p:spPr>
            <a:xfrm>
              <a:off x="12702258" y="5721208"/>
              <a:ext cx="298027" cy="2980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9999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7026204" y="0"/>
              <a:ext cx="5676054" cy="5721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56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E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2" name="Shape 162"/>
            <p:cNvSpPr/>
            <p:nvPr/>
          </p:nvSpPr>
          <p:spPr>
            <a:xfrm>
              <a:off x="7875129" y="0"/>
              <a:ext cx="4962597" cy="55992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482" y="21600"/>
                  </a:lnTo>
                  <a:lnTo>
                    <a:pt x="21600" y="21548"/>
                  </a:lnTo>
                  <a:lnTo>
                    <a:pt x="311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4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3" name="Shape 163"/>
            <p:cNvSpPr/>
            <p:nvPr/>
          </p:nvSpPr>
          <p:spPr>
            <a:xfrm>
              <a:off x="12810631" y="5585742"/>
              <a:ext cx="189654" cy="216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20250"/>
                  </a:lnTo>
                  <a:lnTo>
                    <a:pt x="3086" y="0"/>
                  </a:lnTo>
                  <a:lnTo>
                    <a:pt x="0" y="135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1717A3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4" name="Shape 164"/>
            <p:cNvSpPr/>
            <p:nvPr/>
          </p:nvSpPr>
          <p:spPr>
            <a:xfrm>
              <a:off x="12650329" y="1919111"/>
              <a:ext cx="349956" cy="11650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21600" y="8540"/>
                  </a:lnTo>
                  <a:lnTo>
                    <a:pt x="10730" y="0"/>
                  </a:lnTo>
                  <a:lnTo>
                    <a:pt x="0" y="803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8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5" name="Shape 165"/>
            <p:cNvSpPr/>
            <p:nvPr/>
          </p:nvSpPr>
          <p:spPr>
            <a:xfrm>
              <a:off x="11530471" y="0"/>
              <a:ext cx="1293708" cy="23526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8702" y="21600"/>
                  </a:lnTo>
                  <a:lnTo>
                    <a:pt x="21600" y="17624"/>
                  </a:lnTo>
                  <a:lnTo>
                    <a:pt x="9445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5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>
              <a:off x="12216835" y="0"/>
              <a:ext cx="769903" cy="1797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121" y="0"/>
                  </a:moveTo>
                  <a:lnTo>
                    <a:pt x="0" y="0"/>
                  </a:lnTo>
                  <a:lnTo>
                    <a:pt x="18179" y="21600"/>
                  </a:lnTo>
                  <a:lnTo>
                    <a:pt x="21600" y="17697"/>
                  </a:lnTo>
                  <a:lnTo>
                    <a:pt x="912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9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7" name="Shape 167"/>
            <p:cNvSpPr/>
            <p:nvPr/>
          </p:nvSpPr>
          <p:spPr>
            <a:xfrm>
              <a:off x="12864817" y="1474328"/>
              <a:ext cx="135468" cy="7021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9969"/>
                  </a:moveTo>
                  <a:lnTo>
                    <a:pt x="21600" y="21600"/>
                  </a:lnTo>
                  <a:lnTo>
                    <a:pt x="21600" y="415"/>
                  </a:lnTo>
                  <a:lnTo>
                    <a:pt x="19440" y="0"/>
                  </a:lnTo>
                  <a:lnTo>
                    <a:pt x="0" y="9969"/>
                  </a:lnTo>
                  <a:close/>
                </a:path>
              </a:pathLst>
            </a:custGeom>
            <a:solidFill>
              <a:srgbClr val="00008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8" name="Shape 168"/>
            <p:cNvSpPr/>
            <p:nvPr/>
          </p:nvSpPr>
          <p:spPr>
            <a:xfrm>
              <a:off x="4515" y="3614702"/>
              <a:ext cx="12986739" cy="4208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299"/>
                  </a:moveTo>
                  <a:lnTo>
                    <a:pt x="21600" y="21600"/>
                  </a:lnTo>
                  <a:lnTo>
                    <a:pt x="21600" y="21252"/>
                  </a:lnTo>
                  <a:lnTo>
                    <a:pt x="0" y="0"/>
                  </a:lnTo>
                  <a:lnTo>
                    <a:pt x="0" y="429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1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9" name="Shape 169"/>
            <p:cNvSpPr/>
            <p:nvPr/>
          </p:nvSpPr>
          <p:spPr>
            <a:xfrm>
              <a:off x="12988995" y="7861582"/>
              <a:ext cx="18063" cy="18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8FF00"/>
            </a:soli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0" name="Shape 170"/>
            <p:cNvSpPr/>
            <p:nvPr/>
          </p:nvSpPr>
          <p:spPr>
            <a:xfrm>
              <a:off x="4515" y="4858737"/>
              <a:ext cx="12986739" cy="301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913"/>
                  </a:moveTo>
                  <a:lnTo>
                    <a:pt x="21600" y="21600"/>
                  </a:lnTo>
                  <a:lnTo>
                    <a:pt x="21600" y="21503"/>
                  </a:lnTo>
                  <a:lnTo>
                    <a:pt x="0" y="0"/>
                  </a:lnTo>
                  <a:lnTo>
                    <a:pt x="0" y="591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D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1" name="Shape 171"/>
            <p:cNvSpPr/>
            <p:nvPr/>
          </p:nvSpPr>
          <p:spPr>
            <a:xfrm>
              <a:off x="4515" y="7172959"/>
              <a:ext cx="12986739" cy="934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504"/>
                  </a:moveTo>
                  <a:lnTo>
                    <a:pt x="21600" y="21600"/>
                  </a:lnTo>
                  <a:lnTo>
                    <a:pt x="21600" y="20974"/>
                  </a:lnTo>
                  <a:lnTo>
                    <a:pt x="0" y="0"/>
                  </a:lnTo>
                  <a:lnTo>
                    <a:pt x="0" y="250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>
              <a:off x="2928337" y="0"/>
              <a:ext cx="10062917" cy="717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437"/>
                  </a:lnTo>
                  <a:lnTo>
                    <a:pt x="60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4A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3" name="Shape 173"/>
            <p:cNvSpPr/>
            <p:nvPr/>
          </p:nvSpPr>
          <p:spPr>
            <a:xfrm>
              <a:off x="7498080" y="0"/>
              <a:ext cx="5493174" cy="5901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550"/>
                  </a:lnTo>
                  <a:lnTo>
                    <a:pt x="58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1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4" name="Shape 174"/>
            <p:cNvSpPr/>
            <p:nvPr/>
          </p:nvSpPr>
          <p:spPr>
            <a:xfrm>
              <a:off x="8918222" y="0"/>
              <a:ext cx="4073032" cy="5563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82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9706"/>
                  </a:lnTo>
                  <a:lnTo>
                    <a:pt x="21528" y="19706"/>
                  </a:lnTo>
                  <a:lnTo>
                    <a:pt x="582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4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5" name="Shape 175"/>
            <p:cNvSpPr/>
            <p:nvPr/>
          </p:nvSpPr>
          <p:spPr>
            <a:xfrm>
              <a:off x="10202898" y="0"/>
              <a:ext cx="2788356" cy="46826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225"/>
                  </a:lnTo>
                  <a:lnTo>
                    <a:pt x="73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58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6" name="Shape 176"/>
            <p:cNvSpPr/>
            <p:nvPr/>
          </p:nvSpPr>
          <p:spPr>
            <a:xfrm>
              <a:off x="10598008" y="0"/>
              <a:ext cx="2393246" cy="4371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533"/>
                  </a:lnTo>
                  <a:lnTo>
                    <a:pt x="110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6F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7" name="Shape 177"/>
            <p:cNvSpPr/>
            <p:nvPr/>
          </p:nvSpPr>
          <p:spPr>
            <a:xfrm>
              <a:off x="11245991" y="0"/>
              <a:ext cx="1745263" cy="3357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0816"/>
                  </a:moveTo>
                  <a:lnTo>
                    <a:pt x="1177" y="0"/>
                  </a:lnTo>
                  <a:lnTo>
                    <a:pt x="0" y="0"/>
                  </a:lnTo>
                  <a:lnTo>
                    <a:pt x="21600" y="21600"/>
                  </a:lnTo>
                  <a:lnTo>
                    <a:pt x="21600" y="208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78"/>
                </a:gs>
                <a:gs pos="100000">
                  <a:srgbClr val="000099"/>
                </a:gs>
              </a:gsLst>
              <a:lin ang="27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65023" tIns="65023" rIns="65023" bIns="65023" numCol="1" anchor="t">
              <a:noAutofit/>
            </a:bodyPr>
            <a:lstStyle/>
            <a:p>
              <a:pPr algn="l" defTabSz="1300480">
                <a:defRPr sz="2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grpSp>
          <p:nvGrpSpPr>
            <p:cNvPr id="180" name="Group 180"/>
            <p:cNvGrpSpPr/>
            <p:nvPr/>
          </p:nvGrpSpPr>
          <p:grpSpPr>
            <a:xfrm>
              <a:off x="-1" y="3684693"/>
              <a:ext cx="13000286" cy="4194952"/>
              <a:chOff x="0" y="0"/>
              <a:chExt cx="13000285" cy="4194951"/>
            </a:xfrm>
          </p:grpSpPr>
          <p:sp>
            <p:nvSpPr>
              <p:cNvPr id="178" name="Shape 178"/>
              <p:cNvSpPr/>
              <p:nvPr/>
            </p:nvSpPr>
            <p:spPr>
              <a:xfrm>
                <a:off x="-1" y="0"/>
                <a:ext cx="8286046" cy="29644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lnTo>
                      <a:pt x="0" y="6021"/>
                    </a:lnTo>
                    <a:lnTo>
                      <a:pt x="21458" y="21600"/>
                    </a:lnTo>
                    <a:lnTo>
                      <a:pt x="21529" y="20317"/>
                    </a:lnTo>
                    <a:lnTo>
                      <a:pt x="21600" y="1913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6F"/>
                  </a:gs>
                  <a:gs pos="100000">
                    <a:srgbClr val="000099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8231858" y="2625795"/>
                <a:ext cx="4768427" cy="15691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20668"/>
                    </a:moveTo>
                    <a:lnTo>
                      <a:pt x="246" y="0"/>
                    </a:lnTo>
                    <a:lnTo>
                      <a:pt x="123" y="2238"/>
                    </a:lnTo>
                    <a:lnTo>
                      <a:pt x="0" y="4662"/>
                    </a:lnTo>
                    <a:lnTo>
                      <a:pt x="21600" y="21600"/>
                    </a:lnTo>
                    <a:lnTo>
                      <a:pt x="21600" y="2066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99"/>
                  </a:gs>
                  <a:gs pos="100000">
                    <a:srgbClr val="1717A3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65023" tIns="65023" rIns="65023" bIns="65023" numCol="1" anchor="t">
                <a:noAutofit/>
              </a:bodyPr>
              <a:lstStyle/>
              <a:p>
                <a:pPr algn="l" defTabSz="1300480">
                  <a:defRPr sz="2400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</p:grpSp>
      <p:sp>
        <p:nvSpPr>
          <p:cNvPr id="182" name="Shape 182"/>
          <p:cNvSpPr/>
          <p:nvPr>
            <p:ph type="title"/>
          </p:nvPr>
        </p:nvSpPr>
        <p:spPr>
          <a:xfrm>
            <a:off x="650239" y="2275839"/>
            <a:ext cx="11704322" cy="260096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8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83" name="Shape 183"/>
          <p:cNvSpPr/>
          <p:nvPr>
            <p:ph type="body" sz="quarter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0" indent="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marL="0" indent="4572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marL="0" indent="9144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marL="0" indent="13716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marL="0" indent="1828800" algn="ctr" defTabSz="1300480">
              <a:spcBef>
                <a:spcPts val="1200"/>
              </a:spcBef>
              <a:buSzTx/>
              <a:buNone/>
              <a:defRPr sz="5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4" name="Shape 184"/>
          <p:cNvSpPr/>
          <p:nvPr>
            <p:ph type="sldNum" sz="quarter" idx="2"/>
          </p:nvPr>
        </p:nvSpPr>
        <p:spPr>
          <a:xfrm>
            <a:off x="11985791" y="9178079"/>
            <a:ext cx="368769" cy="352002"/>
          </a:xfrm>
          <a:prstGeom prst="rect">
            <a:avLst/>
          </a:prstGeom>
        </p:spPr>
        <p:txBody>
          <a:bodyPr lIns="65023" tIns="65023" rIns="65023" bIns="65023" anchor="b"/>
          <a:lstStyle>
            <a:lvl1pPr algn="r" defTabSz="1300480">
              <a:defRPr sz="16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 lIns="65023" tIns="65023" rIns="65023" bIns="65023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92" name="Shape 192"/>
          <p:cNvSpPr/>
          <p:nvPr>
            <p:ph type="body" idx="1"/>
          </p:nvPr>
        </p:nvSpPr>
        <p:spPr>
          <a:xfrm>
            <a:off x="650239" y="2275839"/>
            <a:ext cx="11704322" cy="6436927"/>
          </a:xfrm>
          <a:prstGeom prst="rect">
            <a:avLst/>
          </a:prstGeom>
        </p:spPr>
        <p:txBody>
          <a:bodyPr lIns="65023" tIns="65023" rIns="65023" bIns="65023" anchor="t"/>
          <a:lstStyle>
            <a:lvl1pPr marL="471487" indent="-471487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1pPr>
            <a:lvl2pPr marL="906235" indent="-449035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2pPr>
            <a:lvl3pPr indent="-419100" defTabSz="1300480">
              <a:spcBef>
                <a:spcPts val="1000"/>
              </a:spcBef>
              <a:buSzPct val="100000"/>
              <a:buFont typeface="Arial"/>
              <a:defRPr sz="4400">
                <a:latin typeface="Calibri"/>
                <a:ea typeface="Calibri"/>
                <a:cs typeface="Calibri"/>
                <a:sym typeface="Calibri"/>
              </a:defRPr>
            </a:lvl3pPr>
            <a:lvl4pPr marL="1874520" indent="-502920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Calibri"/>
                <a:ea typeface="Calibri"/>
                <a:cs typeface="Calibri"/>
                <a:sym typeface="Calibri"/>
              </a:defRPr>
            </a:lvl4pPr>
            <a:lvl5pPr marL="2331720" indent="-502920" defTabSz="130048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3" name="Shape 193"/>
          <p:cNvSpPr/>
          <p:nvPr>
            <p:ph type="sldNum" sz="quarter" idx="2"/>
          </p:nvPr>
        </p:nvSpPr>
        <p:spPr>
          <a:xfrm>
            <a:off x="12005833" y="9114112"/>
            <a:ext cx="348727" cy="371349"/>
          </a:xfrm>
          <a:prstGeom prst="rect">
            <a:avLst/>
          </a:prstGeom>
        </p:spPr>
        <p:txBody>
          <a:bodyPr lIns="65023" tIns="65023" rIns="65023" bIns="65023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title"/>
          </p:nvPr>
        </p:nvSpPr>
        <p:spPr>
          <a:xfrm>
            <a:off x="1267968" y="1641855"/>
            <a:ext cx="10468865" cy="3299969"/>
          </a:xfrm>
          <a:prstGeom prst="rect">
            <a:avLst/>
          </a:prstGeom>
        </p:spPr>
        <p:txBody>
          <a:bodyPr lIns="48767" tIns="48767" rIns="48767" bIns="48767" anchor="b"/>
          <a:lstStyle>
            <a:lvl1pPr defTabSz="585216">
              <a:defRPr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01" name="Shape 201"/>
          <p:cNvSpPr/>
          <p:nvPr>
            <p:ph type="body" sz="quarter" idx="1"/>
          </p:nvPr>
        </p:nvSpPr>
        <p:spPr>
          <a:xfrm>
            <a:off x="1267968" y="5023103"/>
            <a:ext cx="10468865" cy="1137921"/>
          </a:xfrm>
          <a:prstGeom prst="rect">
            <a:avLst/>
          </a:prstGeom>
        </p:spPr>
        <p:txBody>
          <a:bodyPr lIns="48767" tIns="48767" rIns="48767" bIns="48767" anchor="t"/>
          <a:lstStyle>
            <a:lvl1pPr marL="0" indent="0" algn="ctr" defTabSz="585216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 defTabSz="585216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 defTabSz="585216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 defTabSz="585216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 defTabSz="585216">
              <a:spcBef>
                <a:spcPts val="0"/>
              </a:spcBef>
              <a:buSzTx/>
              <a:buNone/>
              <a:defRPr sz="34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2" name="Shape 202"/>
          <p:cNvSpPr/>
          <p:nvPr>
            <p:ph type="sldNum" sz="quarter" idx="2"/>
          </p:nvPr>
        </p:nvSpPr>
        <p:spPr>
          <a:xfrm>
            <a:off x="6337553" y="9282176"/>
            <a:ext cx="313437" cy="338837"/>
          </a:xfrm>
          <a:prstGeom prst="rect">
            <a:avLst/>
          </a:prstGeom>
        </p:spPr>
        <p:txBody>
          <a:bodyPr lIns="48767" tIns="48767" rIns="48767" bIns="48767"/>
          <a:lstStyle>
            <a:lvl1pPr defTabSz="585216">
              <a:defRPr sz="16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FF7E7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Combustion Practical 2</a:t>
            </a:r>
          </a:p>
        </p:txBody>
      </p:sp>
      <p:sp>
        <p:nvSpPr>
          <p:cNvPr id="212" name="Shape 2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To analyse the results of an investigation</a:t>
            </a:r>
          </a:p>
          <a:p>
            <a:pPr/>
            <a:r>
              <a:t>To evaluate an investigation</a:t>
            </a:r>
          </a:p>
        </p:txBody>
      </p:sp>
      <p:sp>
        <p:nvSpPr>
          <p:cNvPr id="213" name="Shape 213"/>
          <p:cNvSpPr/>
          <p:nvPr/>
        </p:nvSpPr>
        <p:spPr>
          <a:xfrm>
            <a:off x="31794" y="28058"/>
            <a:ext cx="953289" cy="54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900" u="sng"/>
            </a:lvl1pPr>
          </a:lstStyle>
          <a:p>
            <a:pPr/>
            <a:r>
              <a:t>CWK</a:t>
            </a:r>
          </a:p>
        </p:txBody>
      </p:sp>
      <p:sp>
        <p:nvSpPr>
          <p:cNvPr id="214" name="Shape 214"/>
          <p:cNvSpPr/>
          <p:nvPr/>
        </p:nvSpPr>
        <p:spPr>
          <a:xfrm>
            <a:off x="11488581" y="9467488"/>
            <a:ext cx="1507132" cy="279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200">
                <a:solidFill>
                  <a:srgbClr val="DCDEE0"/>
                </a:solidFill>
              </a:defRPr>
            </a:lvl1pPr>
          </a:lstStyle>
          <a:p>
            <a:pPr/>
            <a:r>
              <a:t>MrMortonScience</a:t>
            </a:r>
          </a:p>
        </p:txBody>
      </p:sp>
      <p:sp>
        <p:nvSpPr>
          <p:cNvPr id="215" name="Shape 215"/>
          <p:cNvSpPr/>
          <p:nvPr/>
        </p:nvSpPr>
        <p:spPr>
          <a:xfrm>
            <a:off x="-101058" y="9132649"/>
            <a:ext cx="22238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Lesson 23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50" name="Shape 25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51" name="pasted-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64783" y="-46566"/>
            <a:ext cx="13802574" cy="975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18" name="Shape 21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19" name="KS3 practical markschem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89995" y="76948"/>
            <a:ext cx="13584790" cy="95997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2" name="Shape 222"/>
          <p:cNvSpPr/>
          <p:nvPr>
            <p:ph type="body" idx="1"/>
          </p:nvPr>
        </p:nvSpPr>
        <p:spPr>
          <a:xfrm>
            <a:off x="952500" y="3595772"/>
            <a:ext cx="11099800" cy="5294228"/>
          </a:xfrm>
          <a:prstGeom prst="rect">
            <a:avLst/>
          </a:prstGeom>
        </p:spPr>
        <p:txBody>
          <a:bodyPr/>
          <a:lstStyle/>
          <a:p>
            <a:pPr/>
            <a:r>
              <a:t>Visually assessed by the teacher in the lesson, this mark is awarded to students who demonstrate that they can carry out a practical safely and accurately.</a:t>
            </a:r>
          </a:p>
        </p:txBody>
      </p:sp>
      <p:pic>
        <p:nvPicPr>
          <p:cNvPr id="223" name="KS3 practical markscheme.pdf"/>
          <p:cNvPicPr>
            <a:picLocks noChangeAspect="1"/>
          </p:cNvPicPr>
          <p:nvPr/>
        </p:nvPicPr>
        <p:blipFill>
          <a:blip r:embed="rId2">
            <a:extLst/>
          </a:blip>
          <a:srcRect l="53020" t="8635" r="3531" b="77822"/>
          <a:stretch>
            <a:fillRect/>
          </a:stretch>
        </p:blipFill>
        <p:spPr>
          <a:xfrm>
            <a:off x="-289995" y="302133"/>
            <a:ext cx="12828757" cy="28256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26" name="Shape 2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27" name="KS3 practical markscheme.pdf"/>
          <p:cNvPicPr>
            <a:picLocks noChangeAspect="1"/>
          </p:cNvPicPr>
          <p:nvPr/>
        </p:nvPicPr>
        <p:blipFill>
          <a:blip r:embed="rId2">
            <a:extLst/>
          </a:blip>
          <a:srcRect l="53331" t="21994" r="3220" b="59304"/>
          <a:stretch>
            <a:fillRect/>
          </a:stretch>
        </p:blipFill>
        <p:spPr>
          <a:xfrm>
            <a:off x="-198103" y="302133"/>
            <a:ext cx="12828757" cy="39019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0" name="Shape 2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31" name="KS3 practical markscheme.pdf"/>
          <p:cNvPicPr>
            <a:picLocks noChangeAspect="1"/>
          </p:cNvPicPr>
          <p:nvPr/>
        </p:nvPicPr>
        <p:blipFill>
          <a:blip r:embed="rId2">
            <a:extLst/>
          </a:blip>
          <a:srcRect l="53331" t="40649" r="3220" b="40649"/>
          <a:stretch>
            <a:fillRect/>
          </a:stretch>
        </p:blipFill>
        <p:spPr>
          <a:xfrm>
            <a:off x="-198103" y="302133"/>
            <a:ext cx="12828757" cy="39019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4" name="Shape 2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35" name="KS3 Practical Markscheme 2014 (grades) - EAST.pdf"/>
          <p:cNvPicPr>
            <a:picLocks noChangeAspect="1"/>
          </p:cNvPicPr>
          <p:nvPr/>
        </p:nvPicPr>
        <p:blipFill>
          <a:blip r:embed="rId2">
            <a:extLst/>
          </a:blip>
          <a:srcRect l="53751" t="41649" r="0" b="43685"/>
          <a:stretch>
            <a:fillRect/>
          </a:stretch>
        </p:blipFill>
        <p:spPr>
          <a:xfrm>
            <a:off x="94434" y="128587"/>
            <a:ext cx="12447265" cy="27907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38" name="Shape 2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examples of contexts for this experiment are:</a:t>
            </a:r>
          </a:p>
        </p:txBody>
      </p:sp>
      <p:pic>
        <p:nvPicPr>
          <p:cNvPr id="239" name="KS3 practical markscheme.pdf"/>
          <p:cNvPicPr>
            <a:picLocks noChangeAspect="1"/>
          </p:cNvPicPr>
          <p:nvPr/>
        </p:nvPicPr>
        <p:blipFill>
          <a:blip r:embed="rId2">
            <a:extLst/>
          </a:blip>
          <a:srcRect l="53538" t="57678" r="3013" b="23620"/>
          <a:stretch>
            <a:fillRect/>
          </a:stretch>
        </p:blipFill>
        <p:spPr>
          <a:xfrm>
            <a:off x="-198103" y="302133"/>
            <a:ext cx="12828757" cy="39019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2" name="Shape 2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eg firefighters closing doors</a:t>
            </a:r>
          </a:p>
          <a:p>
            <a:pPr/>
            <a:r>
              <a:t>or CO</a:t>
            </a:r>
            <a:r>
              <a:rPr baseline="-5999"/>
              <a:t>2</a:t>
            </a:r>
            <a:r>
              <a:t> fire extinguishers</a:t>
            </a:r>
          </a:p>
        </p:txBody>
      </p:sp>
      <p:pic>
        <p:nvPicPr>
          <p:cNvPr id="243" name="KS3 Practical Markscheme 2014 (grades) - EAST.pdf"/>
          <p:cNvPicPr>
            <a:picLocks noChangeAspect="1"/>
          </p:cNvPicPr>
          <p:nvPr/>
        </p:nvPicPr>
        <p:blipFill>
          <a:blip r:embed="rId2">
            <a:extLst/>
          </a:blip>
          <a:srcRect l="53523" t="57423" r="0" b="27912"/>
          <a:stretch>
            <a:fillRect/>
          </a:stretch>
        </p:blipFill>
        <p:spPr>
          <a:xfrm>
            <a:off x="94434" y="128587"/>
            <a:ext cx="12508526" cy="27907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46" name="Shape 2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47" name="KS3 practical markscheme.pdf"/>
          <p:cNvPicPr>
            <a:picLocks noChangeAspect="1"/>
          </p:cNvPicPr>
          <p:nvPr/>
        </p:nvPicPr>
        <p:blipFill>
          <a:blip r:embed="rId2">
            <a:extLst/>
          </a:blip>
          <a:srcRect l="53538" t="75882" r="3013" b="10785"/>
          <a:stretch>
            <a:fillRect/>
          </a:stretch>
        </p:blipFill>
        <p:spPr>
          <a:xfrm>
            <a:off x="-198103" y="302133"/>
            <a:ext cx="12828757" cy="278164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 p14:dur="1000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