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hape 22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ldNum" sz="quarter" idx="2"/>
          </p:nvPr>
        </p:nvSpPr>
        <p:spPr>
          <a:xfrm>
            <a:off x="11962227" y="8882098"/>
            <a:ext cx="392333" cy="409449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1300480"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4" name="Shape 134"/>
          <p:cNvSpPr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hape 135"/>
          <p:cNvSpPr/>
          <p:nvPr>
            <p:ph type="sldNum" sz="quarter" idx="2"/>
          </p:nvPr>
        </p:nvSpPr>
        <p:spPr>
          <a:xfrm>
            <a:off x="12005833" y="9114112"/>
            <a:ext cx="348727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gradFill flip="none" rotWithShape="1">
          <a:gsLst>
            <a:gs pos="0">
              <a:srgbClr val="000058"/>
            </a:gs>
            <a:gs pos="100000">
              <a:srgbClr val="000099"/>
            </a:gs>
          </a:gsLst>
          <a:lin ang="27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181"/>
          <p:cNvGrpSpPr/>
          <p:nvPr/>
        </p:nvGrpSpPr>
        <p:grpSpPr>
          <a:xfrm>
            <a:off x="-1" y="-1"/>
            <a:ext cx="13007059" cy="9751344"/>
            <a:chOff x="0" y="0"/>
            <a:chExt cx="13007057" cy="9751342"/>
          </a:xfrm>
        </p:grpSpPr>
        <p:sp>
          <p:nvSpPr>
            <p:cNvPr id="142" name="Shape 142"/>
            <p:cNvSpPr/>
            <p:nvPr/>
          </p:nvSpPr>
          <p:spPr>
            <a:xfrm>
              <a:off x="0" y="27093"/>
              <a:ext cx="13000285" cy="7389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15" y="11985"/>
                  </a:moveTo>
                  <a:lnTo>
                    <a:pt x="0" y="0"/>
                  </a:lnTo>
                  <a:lnTo>
                    <a:pt x="0" y="3445"/>
                  </a:lnTo>
                  <a:lnTo>
                    <a:pt x="11428" y="13054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015" y="119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3" name="Shape 143"/>
            <p:cNvSpPr/>
            <p:nvPr/>
          </p:nvSpPr>
          <p:spPr>
            <a:xfrm>
              <a:off x="336408" y="0"/>
              <a:ext cx="12663877" cy="7321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20" y="11416"/>
                  </a:moveTo>
                  <a:lnTo>
                    <a:pt x="1665" y="0"/>
                  </a:lnTo>
                  <a:lnTo>
                    <a:pt x="0" y="0"/>
                  </a:lnTo>
                  <a:lnTo>
                    <a:pt x="11922" y="11896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220" y="114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4" name="Shape 144"/>
            <p:cNvSpPr/>
            <p:nvPr/>
          </p:nvSpPr>
          <p:spPr>
            <a:xfrm>
              <a:off x="0" y="7750950"/>
              <a:ext cx="9116907" cy="431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550"/>
                  </a:moveTo>
                  <a:lnTo>
                    <a:pt x="21600" y="21600"/>
                  </a:lnTo>
                  <a:lnTo>
                    <a:pt x="21600" y="16200"/>
                  </a:lnTo>
                  <a:lnTo>
                    <a:pt x="0" y="0"/>
                  </a:lnTo>
                  <a:lnTo>
                    <a:pt x="0" y="175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0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5" name="Shape 145"/>
            <p:cNvSpPr/>
            <p:nvPr/>
          </p:nvSpPr>
          <p:spPr>
            <a:xfrm>
              <a:off x="9116907" y="8076071"/>
              <a:ext cx="3883378" cy="146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9636"/>
                  </a:lnTo>
                  <a:lnTo>
                    <a:pt x="0" y="0"/>
                  </a:lnTo>
                  <a:lnTo>
                    <a:pt x="0" y="1570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6" name="Shape 146"/>
            <p:cNvSpPr/>
            <p:nvPr/>
          </p:nvSpPr>
          <p:spPr>
            <a:xfrm>
              <a:off x="0" y="8412480"/>
              <a:ext cx="10801210" cy="742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5055"/>
                  </a:lnTo>
                  <a:lnTo>
                    <a:pt x="21600" y="0"/>
                  </a:lnTo>
                  <a:lnTo>
                    <a:pt x="0" y="702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D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7" name="Shape 147"/>
            <p:cNvSpPr/>
            <p:nvPr/>
          </p:nvSpPr>
          <p:spPr>
            <a:xfrm>
              <a:off x="10801208" y="8358293"/>
              <a:ext cx="2199077" cy="228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265"/>
                  </a:moveTo>
                  <a:lnTo>
                    <a:pt x="21600" y="0"/>
                  </a:lnTo>
                  <a:lnTo>
                    <a:pt x="0" y="5133"/>
                  </a:lnTo>
                  <a:lnTo>
                    <a:pt x="0" y="21600"/>
                  </a:lnTo>
                  <a:lnTo>
                    <a:pt x="21600" y="10265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8" name="Shape 148"/>
            <p:cNvSpPr/>
            <p:nvPr/>
          </p:nvSpPr>
          <p:spPr>
            <a:xfrm>
              <a:off x="8170898" y="8613422"/>
              <a:ext cx="4829387" cy="44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7018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9" name="Shape 149"/>
            <p:cNvSpPr/>
            <p:nvPr/>
          </p:nvSpPr>
          <p:spPr>
            <a:xfrm>
              <a:off x="0" y="8965635"/>
              <a:ext cx="8170898" cy="78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854" y="21600"/>
                  </a:lnTo>
                  <a:lnTo>
                    <a:pt x="21600" y="2607"/>
                  </a:lnTo>
                  <a:lnTo>
                    <a:pt x="21600" y="0"/>
                  </a:lnTo>
                  <a:lnTo>
                    <a:pt x="0" y="16386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0" name="Shape 150"/>
            <p:cNvSpPr/>
            <p:nvPr/>
          </p:nvSpPr>
          <p:spPr>
            <a:xfrm>
              <a:off x="4734560" y="9128195"/>
              <a:ext cx="5676054" cy="623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25" y="21600"/>
                  </a:moveTo>
                  <a:lnTo>
                    <a:pt x="21600" y="15965"/>
                  </a:lnTo>
                  <a:lnTo>
                    <a:pt x="19395" y="0"/>
                  </a:lnTo>
                  <a:lnTo>
                    <a:pt x="0" y="21600"/>
                  </a:lnTo>
                  <a:lnTo>
                    <a:pt x="18725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1" name="Shape 151"/>
            <p:cNvSpPr/>
            <p:nvPr/>
          </p:nvSpPr>
          <p:spPr>
            <a:xfrm>
              <a:off x="9830364" y="8735342"/>
              <a:ext cx="3169921" cy="853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200"/>
                  </a:moveTo>
                  <a:lnTo>
                    <a:pt x="21600" y="0"/>
                  </a:lnTo>
                  <a:lnTo>
                    <a:pt x="0" y="9943"/>
                  </a:lnTo>
                  <a:lnTo>
                    <a:pt x="3951" y="21600"/>
                  </a:lnTo>
                  <a:lnTo>
                    <a:pt x="21600" y="7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8089D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2" name="Shape 152"/>
            <p:cNvSpPr/>
            <p:nvPr/>
          </p:nvSpPr>
          <p:spPr>
            <a:xfrm>
              <a:off x="11356622" y="7114258"/>
              <a:ext cx="1643663" cy="541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54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3" name="Shape 153"/>
            <p:cNvSpPr/>
            <p:nvPr/>
          </p:nvSpPr>
          <p:spPr>
            <a:xfrm>
              <a:off x="0" y="3355058"/>
              <a:ext cx="11356623" cy="3772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30"/>
                  </a:moveTo>
                  <a:lnTo>
                    <a:pt x="21600" y="21600"/>
                  </a:lnTo>
                  <a:lnTo>
                    <a:pt x="21600" y="21522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3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4" name="Shape 154"/>
            <p:cNvSpPr/>
            <p:nvPr/>
          </p:nvSpPr>
          <p:spPr>
            <a:xfrm>
              <a:off x="11356622" y="6883964"/>
              <a:ext cx="1643663" cy="717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1192"/>
                  </a:lnTo>
                  <a:lnTo>
                    <a:pt x="0" y="0"/>
                  </a:lnTo>
                  <a:lnTo>
                    <a:pt x="0" y="3668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5" name="Shape 155"/>
            <p:cNvSpPr/>
            <p:nvPr/>
          </p:nvSpPr>
          <p:spPr>
            <a:xfrm>
              <a:off x="0" y="2068124"/>
              <a:ext cx="11356623" cy="4937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909"/>
                  </a:moveTo>
                  <a:lnTo>
                    <a:pt x="21600" y="21600"/>
                  </a:lnTo>
                  <a:lnTo>
                    <a:pt x="21600" y="21067"/>
                  </a:lnTo>
                  <a:lnTo>
                    <a:pt x="0" y="0"/>
                  </a:lnTo>
                  <a:lnTo>
                    <a:pt x="0" y="39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6" name="Shape 156"/>
            <p:cNvSpPr/>
            <p:nvPr/>
          </p:nvSpPr>
          <p:spPr>
            <a:xfrm>
              <a:off x="5179342" y="0"/>
              <a:ext cx="7132321" cy="6152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77" y="21600"/>
                  </a:lnTo>
                  <a:lnTo>
                    <a:pt x="21600" y="21418"/>
                  </a:lnTo>
                  <a:lnTo>
                    <a:pt x="69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A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7" name="Shape 157"/>
            <p:cNvSpPr/>
            <p:nvPr/>
          </p:nvSpPr>
          <p:spPr>
            <a:xfrm>
              <a:off x="12271022" y="6100515"/>
              <a:ext cx="729263" cy="67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8999"/>
                  </a:lnTo>
                  <a:lnTo>
                    <a:pt x="1204" y="0"/>
                  </a:lnTo>
                  <a:lnTo>
                    <a:pt x="0" y="1662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F0F9F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8" name="Shape 158"/>
            <p:cNvSpPr/>
            <p:nvPr/>
          </p:nvSpPr>
          <p:spPr>
            <a:xfrm>
              <a:off x="12365849" y="5843129"/>
              <a:ext cx="634436" cy="756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11155"/>
                  </a:lnTo>
                  <a:lnTo>
                    <a:pt x="7379" y="0"/>
                  </a:lnTo>
                  <a:lnTo>
                    <a:pt x="0" y="580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9" name="Shape 159"/>
            <p:cNvSpPr/>
            <p:nvPr/>
          </p:nvSpPr>
          <p:spPr>
            <a:xfrm>
              <a:off x="5540586" y="0"/>
              <a:ext cx="7042010" cy="6046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936" y="21600"/>
                  </a:lnTo>
                  <a:lnTo>
                    <a:pt x="21600" y="20875"/>
                  </a:lnTo>
                  <a:lnTo>
                    <a:pt x="265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6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0" name="Shape 160"/>
            <p:cNvSpPr/>
            <p:nvPr/>
          </p:nvSpPr>
          <p:spPr>
            <a:xfrm>
              <a:off x="12702258" y="5721208"/>
              <a:ext cx="298027" cy="298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1" name="Shape 161"/>
            <p:cNvSpPr/>
            <p:nvPr/>
          </p:nvSpPr>
          <p:spPr>
            <a:xfrm>
              <a:off x="7026204" y="0"/>
              <a:ext cx="5676054" cy="5721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56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E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2" name="Shape 162"/>
            <p:cNvSpPr/>
            <p:nvPr/>
          </p:nvSpPr>
          <p:spPr>
            <a:xfrm>
              <a:off x="7875129" y="0"/>
              <a:ext cx="4962597" cy="5599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482" y="21600"/>
                  </a:lnTo>
                  <a:lnTo>
                    <a:pt x="21600" y="21548"/>
                  </a:lnTo>
                  <a:lnTo>
                    <a:pt x="311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64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3" name="Shape 163"/>
            <p:cNvSpPr/>
            <p:nvPr/>
          </p:nvSpPr>
          <p:spPr>
            <a:xfrm>
              <a:off x="12810631" y="5585742"/>
              <a:ext cx="189654" cy="216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20250"/>
                  </a:lnTo>
                  <a:lnTo>
                    <a:pt x="3086" y="0"/>
                  </a:lnTo>
                  <a:lnTo>
                    <a:pt x="0" y="135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1717A3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4" name="Shape 164"/>
            <p:cNvSpPr/>
            <p:nvPr/>
          </p:nvSpPr>
          <p:spPr>
            <a:xfrm>
              <a:off x="12650329" y="1919111"/>
              <a:ext cx="349956" cy="116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8540"/>
                  </a:lnTo>
                  <a:lnTo>
                    <a:pt x="10730" y="0"/>
                  </a:lnTo>
                  <a:lnTo>
                    <a:pt x="0" y="803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5" name="Shape 165"/>
            <p:cNvSpPr/>
            <p:nvPr/>
          </p:nvSpPr>
          <p:spPr>
            <a:xfrm>
              <a:off x="11530471" y="0"/>
              <a:ext cx="1293708" cy="2352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702" y="21600"/>
                  </a:lnTo>
                  <a:lnTo>
                    <a:pt x="21600" y="17624"/>
                  </a:lnTo>
                  <a:lnTo>
                    <a:pt x="9445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55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6" name="Shape 166"/>
            <p:cNvSpPr/>
            <p:nvPr/>
          </p:nvSpPr>
          <p:spPr>
            <a:xfrm>
              <a:off x="12216835" y="0"/>
              <a:ext cx="769903" cy="1797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21" y="0"/>
                  </a:moveTo>
                  <a:lnTo>
                    <a:pt x="0" y="0"/>
                  </a:lnTo>
                  <a:lnTo>
                    <a:pt x="18179" y="21600"/>
                  </a:lnTo>
                  <a:lnTo>
                    <a:pt x="21600" y="17697"/>
                  </a:lnTo>
                  <a:lnTo>
                    <a:pt x="912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59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7" name="Shape 167"/>
            <p:cNvSpPr/>
            <p:nvPr/>
          </p:nvSpPr>
          <p:spPr>
            <a:xfrm>
              <a:off x="12864817" y="1474328"/>
              <a:ext cx="135468" cy="702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969"/>
                  </a:moveTo>
                  <a:lnTo>
                    <a:pt x="21600" y="21600"/>
                  </a:lnTo>
                  <a:lnTo>
                    <a:pt x="21600" y="415"/>
                  </a:lnTo>
                  <a:lnTo>
                    <a:pt x="19440" y="0"/>
                  </a:lnTo>
                  <a:lnTo>
                    <a:pt x="0" y="9969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8" name="Shape 168"/>
            <p:cNvSpPr/>
            <p:nvPr/>
          </p:nvSpPr>
          <p:spPr>
            <a:xfrm>
              <a:off x="4515" y="3614702"/>
              <a:ext cx="12986739" cy="4208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299"/>
                  </a:moveTo>
                  <a:lnTo>
                    <a:pt x="21600" y="21600"/>
                  </a:lnTo>
                  <a:lnTo>
                    <a:pt x="21600" y="21252"/>
                  </a:lnTo>
                  <a:lnTo>
                    <a:pt x="0" y="0"/>
                  </a:lnTo>
                  <a:lnTo>
                    <a:pt x="0" y="42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9" name="Shape 169"/>
            <p:cNvSpPr/>
            <p:nvPr/>
          </p:nvSpPr>
          <p:spPr>
            <a:xfrm>
              <a:off x="12988995" y="7861582"/>
              <a:ext cx="18063" cy="1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8FF0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515" y="4858737"/>
              <a:ext cx="12986739" cy="301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913"/>
                  </a:moveTo>
                  <a:lnTo>
                    <a:pt x="21600" y="21600"/>
                  </a:lnTo>
                  <a:lnTo>
                    <a:pt x="21600" y="21503"/>
                  </a:lnTo>
                  <a:lnTo>
                    <a:pt x="0" y="0"/>
                  </a:lnTo>
                  <a:lnTo>
                    <a:pt x="0" y="59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1" name="Shape 171"/>
            <p:cNvSpPr/>
            <p:nvPr/>
          </p:nvSpPr>
          <p:spPr>
            <a:xfrm>
              <a:off x="4515" y="7172959"/>
              <a:ext cx="12986739" cy="934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504"/>
                  </a:moveTo>
                  <a:lnTo>
                    <a:pt x="21600" y="21600"/>
                  </a:lnTo>
                  <a:lnTo>
                    <a:pt x="21600" y="20974"/>
                  </a:lnTo>
                  <a:lnTo>
                    <a:pt x="0" y="0"/>
                  </a:lnTo>
                  <a:lnTo>
                    <a:pt x="0" y="25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1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928337" y="0"/>
              <a:ext cx="10062917" cy="7172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437"/>
                  </a:lnTo>
                  <a:lnTo>
                    <a:pt x="60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A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3" name="Shape 173"/>
            <p:cNvSpPr/>
            <p:nvPr/>
          </p:nvSpPr>
          <p:spPr>
            <a:xfrm>
              <a:off x="7498080" y="0"/>
              <a:ext cx="5493174" cy="5901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50"/>
                  </a:lnTo>
                  <a:lnTo>
                    <a:pt x="58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1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4" name="Shape 174"/>
            <p:cNvSpPr/>
            <p:nvPr/>
          </p:nvSpPr>
          <p:spPr>
            <a:xfrm>
              <a:off x="8918222" y="0"/>
              <a:ext cx="4073032" cy="5563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19706"/>
                  </a:lnTo>
                  <a:lnTo>
                    <a:pt x="21528" y="19706"/>
                  </a:lnTo>
                  <a:lnTo>
                    <a:pt x="582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64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5" name="Shape 175"/>
            <p:cNvSpPr/>
            <p:nvPr/>
          </p:nvSpPr>
          <p:spPr>
            <a:xfrm>
              <a:off x="10202898" y="0"/>
              <a:ext cx="2788356" cy="4682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225"/>
                  </a:lnTo>
                  <a:lnTo>
                    <a:pt x="73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8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6" name="Shape 176"/>
            <p:cNvSpPr/>
            <p:nvPr/>
          </p:nvSpPr>
          <p:spPr>
            <a:xfrm>
              <a:off x="10598008" y="0"/>
              <a:ext cx="2393246" cy="4371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33"/>
                  </a:lnTo>
                  <a:lnTo>
                    <a:pt x="110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7" name="Shape 177"/>
            <p:cNvSpPr/>
            <p:nvPr/>
          </p:nvSpPr>
          <p:spPr>
            <a:xfrm>
              <a:off x="11245991" y="0"/>
              <a:ext cx="1745263" cy="3357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816"/>
                  </a:moveTo>
                  <a:lnTo>
                    <a:pt x="1177" y="0"/>
                  </a:lnTo>
                  <a:lnTo>
                    <a:pt x="0" y="0"/>
                  </a:lnTo>
                  <a:lnTo>
                    <a:pt x="21600" y="21600"/>
                  </a:lnTo>
                  <a:lnTo>
                    <a:pt x="2160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8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180" name="Group 180"/>
            <p:cNvGrpSpPr/>
            <p:nvPr/>
          </p:nvGrpSpPr>
          <p:grpSpPr>
            <a:xfrm>
              <a:off x="-1" y="3684693"/>
              <a:ext cx="13000286" cy="4194952"/>
              <a:chOff x="0" y="0"/>
              <a:chExt cx="13000285" cy="4194951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1" y="0"/>
                <a:ext cx="8286046" cy="2964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6021"/>
                    </a:lnTo>
                    <a:lnTo>
                      <a:pt x="21458" y="21600"/>
                    </a:lnTo>
                    <a:lnTo>
                      <a:pt x="21529" y="20317"/>
                    </a:lnTo>
                    <a:lnTo>
                      <a:pt x="21600" y="1913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6F"/>
                  </a:gs>
                  <a:gs pos="100000">
                    <a:srgbClr val="000099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1300480">
                  <a:def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8231858" y="2625795"/>
                <a:ext cx="4768427" cy="15691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0668"/>
                    </a:moveTo>
                    <a:lnTo>
                      <a:pt x="246" y="0"/>
                    </a:lnTo>
                    <a:lnTo>
                      <a:pt x="123" y="2238"/>
                    </a:lnTo>
                    <a:lnTo>
                      <a:pt x="0" y="4662"/>
                    </a:lnTo>
                    <a:lnTo>
                      <a:pt x="21600" y="21600"/>
                    </a:lnTo>
                    <a:lnTo>
                      <a:pt x="21600" y="2066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99"/>
                  </a:gs>
                  <a:gs pos="100000">
                    <a:srgbClr val="1717A3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1300480">
                  <a:defRPr sz="24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sp>
        <p:nvSpPr>
          <p:cNvPr id="182" name="Shape 182"/>
          <p:cNvSpPr/>
          <p:nvPr>
            <p:ph type="title"/>
          </p:nvPr>
        </p:nvSpPr>
        <p:spPr>
          <a:xfrm>
            <a:off x="650239" y="2275839"/>
            <a:ext cx="11704322" cy="260096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3" name="Shape 183"/>
          <p:cNvSpPr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1300480">
              <a:spcBef>
                <a:spcPts val="1200"/>
              </a:spcBef>
              <a:buSzTx/>
              <a:buNone/>
              <a:defRPr sz="5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indent="457200" algn="ctr" defTabSz="1300480">
              <a:spcBef>
                <a:spcPts val="1200"/>
              </a:spcBef>
              <a:buSzTx/>
              <a:buNone/>
              <a:defRPr sz="5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indent="914400" algn="ctr" defTabSz="1300480">
              <a:spcBef>
                <a:spcPts val="1200"/>
              </a:spcBef>
              <a:buSzTx/>
              <a:buNone/>
              <a:defRPr sz="5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 defTabSz="1300480">
              <a:spcBef>
                <a:spcPts val="1200"/>
              </a:spcBef>
              <a:buSzTx/>
              <a:buNone/>
              <a:defRPr sz="5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 defTabSz="1300480">
              <a:spcBef>
                <a:spcPts val="1200"/>
              </a:spcBef>
              <a:buSzTx/>
              <a:buNone/>
              <a:defRPr sz="5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hape 184"/>
          <p:cNvSpPr/>
          <p:nvPr>
            <p:ph type="sldNum" sz="quarter" idx="2"/>
          </p:nvPr>
        </p:nvSpPr>
        <p:spPr>
          <a:xfrm>
            <a:off x="11985791" y="9178079"/>
            <a:ext cx="368769" cy="352002"/>
          </a:xfrm>
          <a:prstGeom prst="rect">
            <a:avLst/>
          </a:prstGeom>
        </p:spPr>
        <p:txBody>
          <a:bodyPr lIns="65023" tIns="65023" rIns="65023" bIns="65023" anchor="b"/>
          <a:lstStyle>
            <a:lvl1pPr algn="r" defTabSz="1300480">
              <a:defRPr sz="1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130048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130048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1300480">
              <a:spcBef>
                <a:spcPts val="10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hape 193"/>
          <p:cNvSpPr/>
          <p:nvPr>
            <p:ph type="sldNum" sz="quarter" idx="2"/>
          </p:nvPr>
        </p:nvSpPr>
        <p:spPr>
          <a:xfrm>
            <a:off x="12005833" y="9114112"/>
            <a:ext cx="348727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xfrm>
            <a:off x="1267968" y="1641855"/>
            <a:ext cx="10468865" cy="3299969"/>
          </a:xfrm>
          <a:prstGeom prst="rect">
            <a:avLst/>
          </a:prstGeom>
        </p:spPr>
        <p:txBody>
          <a:bodyPr lIns="48767" tIns="48767" rIns="48767" bIns="48767" anchor="b"/>
          <a:lstStyle>
            <a:lvl1pPr defTabSz="585216"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1" name="Shape 201"/>
          <p:cNvSpPr/>
          <p:nvPr>
            <p:ph type="body" sz="quarter" idx="1"/>
          </p:nvPr>
        </p:nvSpPr>
        <p:spPr>
          <a:xfrm>
            <a:off x="1267968" y="5023103"/>
            <a:ext cx="10468865" cy="1137921"/>
          </a:xfrm>
          <a:prstGeom prst="rect">
            <a:avLst/>
          </a:prstGeom>
        </p:spPr>
        <p:txBody>
          <a:bodyPr lIns="48767" tIns="48767" rIns="48767" bIns="48767" anchor="t"/>
          <a:lstStyle>
            <a:lvl1pPr marL="0" indent="0" algn="ctr" defTabSz="585216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585216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585216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585216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585216">
              <a:spcBef>
                <a:spcPts val="0"/>
              </a:spcBef>
              <a:buSzTx/>
              <a:buNone/>
              <a:defRPr sz="34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hape 202"/>
          <p:cNvSpPr/>
          <p:nvPr>
            <p:ph type="sldNum" sz="quarter" idx="2"/>
          </p:nvPr>
        </p:nvSpPr>
        <p:spPr>
          <a:xfrm>
            <a:off x="6337553" y="9282176"/>
            <a:ext cx="313437" cy="338837"/>
          </a:xfrm>
          <a:prstGeom prst="rect">
            <a:avLst/>
          </a:prstGeom>
        </p:spPr>
        <p:txBody>
          <a:bodyPr lIns="48767" tIns="48767" rIns="48767" bIns="48767"/>
          <a:lstStyle>
            <a:lvl1pPr defTabSz="585216"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gradFill flip="none" rotWithShape="1">
          <a:gsLst>
            <a:gs pos="0">
              <a:srgbClr val="8C3D91"/>
            </a:gs>
            <a:gs pos="11999">
              <a:srgbClr val="7005D4"/>
            </a:gs>
            <a:gs pos="30000">
              <a:srgbClr val="181CC7"/>
            </a:gs>
            <a:gs pos="60000">
              <a:srgbClr val="0A128C"/>
            </a:gs>
            <a:gs pos="100000">
              <a:srgbClr val="000000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0" name="Shape 210"/>
          <p:cNvSpPr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1300480">
              <a:spcBef>
                <a:spcPts val="1000"/>
              </a:spcBef>
              <a:buSzTx/>
              <a:buNone/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algn="ctr" defTabSz="1300480">
              <a:spcBef>
                <a:spcPts val="1000"/>
              </a:spcBef>
              <a:buSzTx/>
              <a:buNone/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algn="ctr" defTabSz="1300480">
              <a:spcBef>
                <a:spcPts val="1000"/>
              </a:spcBef>
              <a:buSzTx/>
              <a:buNone/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algn="ctr" defTabSz="1300480">
              <a:spcBef>
                <a:spcPts val="1000"/>
              </a:spcBef>
              <a:buSzTx/>
              <a:buNone/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algn="ctr" defTabSz="1300480">
              <a:spcBef>
                <a:spcPts val="1000"/>
              </a:spcBef>
              <a:buSzTx/>
              <a:buNone/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hape 211"/>
          <p:cNvSpPr/>
          <p:nvPr>
            <p:ph type="sldNum" sz="quarter" idx="2"/>
          </p:nvPr>
        </p:nvSpPr>
        <p:spPr>
          <a:xfrm>
            <a:off x="11658092" y="8886613"/>
            <a:ext cx="371349" cy="387038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130048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gradFill flip="none" rotWithShape="1">
          <a:gsLst>
            <a:gs pos="0">
              <a:srgbClr val="8C3D91"/>
            </a:gs>
            <a:gs pos="11999">
              <a:srgbClr val="7005D4"/>
            </a:gs>
            <a:gs pos="30000">
              <a:srgbClr val="181CC7"/>
            </a:gs>
            <a:gs pos="60000">
              <a:srgbClr val="0A128C"/>
            </a:gs>
            <a:gs pos="100000">
              <a:srgbClr val="000000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xfrm>
            <a:off x="975359" y="866986"/>
            <a:ext cx="1105408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9" name="Shape 219"/>
          <p:cNvSpPr/>
          <p:nvPr>
            <p:ph type="body" idx="1"/>
          </p:nvPr>
        </p:nvSpPr>
        <p:spPr>
          <a:xfrm>
            <a:off x="975359" y="2817706"/>
            <a:ext cx="11054082" cy="58521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1300480">
              <a:spcBef>
                <a:spcPts val="1000"/>
              </a:spcBef>
              <a:buSzPct val="100000"/>
              <a:buChar char="»"/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06235" indent="-449035" defTabSz="1300480">
              <a:spcBef>
                <a:spcPts val="1000"/>
              </a:spcBef>
              <a:buSzPct val="100000"/>
              <a:buChar char="–"/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19100" defTabSz="1300480">
              <a:spcBef>
                <a:spcPts val="1000"/>
              </a:spcBef>
              <a:buSzPct val="100000"/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74520" indent="-502920" defTabSz="1300480">
              <a:spcBef>
                <a:spcPts val="1000"/>
              </a:spcBef>
              <a:buSzPct val="100000"/>
              <a:buChar char="–"/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387600" indent="-558800" defTabSz="1300480">
              <a:spcBef>
                <a:spcPts val="1000"/>
              </a:spcBef>
              <a:buSzPct val="100000"/>
              <a:buChar char="»"/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0" name="Shape 220"/>
          <p:cNvSpPr/>
          <p:nvPr>
            <p:ph type="sldNum" sz="quarter" idx="2"/>
          </p:nvPr>
        </p:nvSpPr>
        <p:spPr>
          <a:xfrm>
            <a:off x="11658092" y="8886613"/>
            <a:ext cx="371349" cy="387038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130048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sciencephoto.com/images/download_wm_image.html/T840277-Reinforced_concrete_bridge_under_construction-SPL.jpg?id=848400277" TargetMode="External"/><Relationship Id="rId3" Type="http://schemas.openxmlformats.org/officeDocument/2006/relationships/image" Target="../media/image23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4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5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google.co.uk/url?sa=i&amp;rct=j&amp;q=mortar+bricks&amp;source=images&amp;cd=&amp;cad=rja&amp;docid=rBS5wGUfsuXDLM&amp;tbnid=Z5AuvetHgIYj7M:&amp;ved=0CAUQjRw&amp;url=http%3A%2F%2Fwww.zippycart.com%2Fecommerce-news%2F2386-real-world-stores-go-cold-online-shopping-carts-stay-hot.html&amp;ei=Q-FiUe6LIMSX1AW_toHoBg&amp;bvm=bv.44770516,d.d2k&amp;psig=AFQjCNFgUGn9CPk-EQXezwAajZV2Qc_kwA&amp;ust=1365521086310205" TargetMode="External"/><Relationship Id="rId3" Type="http://schemas.openxmlformats.org/officeDocument/2006/relationships/image" Target="../media/image28.jpeg"/><Relationship Id="rId4" Type="http://schemas.openxmlformats.org/officeDocument/2006/relationships/hyperlink" Target="http://www.google.co.uk/url?sa=i&amp;rct=j&amp;q=concrete+pour&amp;source=images&amp;cd=&amp;cad=rja&amp;docid=nHesyeYlasa9XM&amp;tbnid=l6N5VGXg3jFUJM:&amp;ved=0CAUQjRw&amp;url=http%3A%2F%2Fwww.godwinformworksolutions.com%2Fconcrete-forms%2Flearn-how-to-pour-concrete-with-godwin-formwork-solutions%2F&amp;ei=5-FiUcy0Joqi0QW0-oH4BQ&amp;bvm=bv.44770516,d.ZWU&amp;psig=AFQjCNGCFVUl-bntl8v7sjB-jEkiJT2YKg&amp;ust=1365521199544300" TargetMode="External"/><Relationship Id="rId5" Type="http://schemas.openxmlformats.org/officeDocument/2006/relationships/image" Target="../media/image2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sciencephoto.com/images/download_wm_image.html/C0066786-Spreading_lime-SPL.jpg?id=670066786" TargetMode="External"/><Relationship Id="rId3" Type="http://schemas.openxmlformats.org/officeDocument/2006/relationships/image" Target="../media/image1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85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Advantages and Disadvantages of Quarrying</a:t>
            </a:r>
          </a:p>
        </p:txBody>
      </p:sp>
      <p:sp>
        <p:nvSpPr>
          <p:cNvPr id="230" name="Shape 2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Describe briefly the uses if limestone and how it is quarried.</a:t>
            </a:r>
          </a:p>
          <a:p>
            <a:pPr/>
            <a:r>
              <a:t>Consider and evaluate the environmental, social and economic effects of exploiting limestone and producing building materials from it. </a:t>
            </a:r>
          </a:p>
          <a:p>
            <a:pPr/>
            <a:r>
              <a:t>Evaluate the developments in using limestone, cement and concrete as building materials, and their advantages and disadvantages over other materials. </a:t>
            </a:r>
          </a:p>
        </p:txBody>
      </p:sp>
      <p:sp>
        <p:nvSpPr>
          <p:cNvPr id="231" name="Shape 231"/>
          <p:cNvSpPr/>
          <p:nvPr/>
        </p:nvSpPr>
        <p:spPr>
          <a:xfrm>
            <a:off x="31794" y="28058"/>
            <a:ext cx="95328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u="sng"/>
            </a:lvl1pPr>
          </a:lstStyle>
          <a:p>
            <a:pPr/>
            <a:r>
              <a:t>CWK</a:t>
            </a:r>
          </a:p>
        </p:txBody>
      </p:sp>
      <p:sp>
        <p:nvSpPr>
          <p:cNvPr id="232" name="Shape 232"/>
          <p:cNvSpPr/>
          <p:nvPr/>
        </p:nvSpPr>
        <p:spPr>
          <a:xfrm>
            <a:off x="11993251" y="28058"/>
            <a:ext cx="953289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u="sng"/>
            </a:lvl1pPr>
          </a:lstStyle>
          <a:p>
            <a:pPr/>
            <a:r>
              <a:t>CWK</a:t>
            </a:r>
          </a:p>
        </p:txBody>
      </p:sp>
      <p:sp>
        <p:nvSpPr>
          <p:cNvPr id="233" name="Shape 233"/>
          <p:cNvSpPr/>
          <p:nvPr/>
        </p:nvSpPr>
        <p:spPr>
          <a:xfrm>
            <a:off x="11488581" y="9467488"/>
            <a:ext cx="150713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>
                <a:solidFill>
                  <a:srgbClr val="DCDEE0"/>
                </a:solidFill>
              </a:defRPr>
            </a:lvl1pPr>
          </a:lstStyle>
          <a:p>
            <a:pPr/>
            <a:r>
              <a:t>MrMortonScience</a:t>
            </a:r>
          </a:p>
        </p:txBody>
      </p:sp>
      <p:sp>
        <p:nvSpPr>
          <p:cNvPr id="234" name="Shape 234"/>
          <p:cNvSpPr/>
          <p:nvPr/>
        </p:nvSpPr>
        <p:spPr>
          <a:xfrm>
            <a:off x="-101058" y="9132649"/>
            <a:ext cx="222382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Lesson 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2927948" y="8051235"/>
            <a:ext cx="7090203" cy="122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1300480">
              <a:defRPr b="1" sz="3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Testing for CO</a:t>
            </a:r>
            <a:r>
              <a:rPr baseline="-19411"/>
              <a:t>2</a:t>
            </a:r>
            <a:r>
              <a:t> with limewater </a:t>
            </a:r>
          </a:p>
          <a:p>
            <a:pPr defTabSz="1300480">
              <a:defRPr b="1" sz="3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(calcium hydroxide solution)</a:t>
            </a:r>
          </a:p>
        </p:txBody>
      </p:sp>
      <p:pic>
        <p:nvPicPr>
          <p:cNvPr id="274" name="displayartwork.jpg" descr="http://fineartamerica.com/displayartwork.html?id=5324942&amp;width=250&amp;height=336"/>
          <p:cNvPicPr>
            <a:picLocks noChangeAspect="1"/>
          </p:cNvPicPr>
          <p:nvPr/>
        </p:nvPicPr>
        <p:blipFill>
          <a:blip r:embed="rId2">
            <a:extLst/>
          </a:blip>
          <a:srcRect l="0" t="10940" r="0" b="24865"/>
          <a:stretch>
            <a:fillRect/>
          </a:stretch>
        </p:blipFill>
        <p:spPr>
          <a:xfrm>
            <a:off x="-27094" y="-1"/>
            <a:ext cx="9191414" cy="9821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displayartwork.jpg" descr="http://fineartamerica.com/displayartwork.html?id=5324942&amp;width=250&amp;height=336"/>
          <p:cNvPicPr>
            <a:picLocks noChangeAspect="1"/>
          </p:cNvPicPr>
          <p:nvPr/>
        </p:nvPicPr>
        <p:blipFill>
          <a:blip r:embed="rId2">
            <a:extLst/>
          </a:blip>
          <a:srcRect l="0" t="77787" r="0" b="0"/>
          <a:stretch>
            <a:fillRect/>
          </a:stretch>
        </p:blipFill>
        <p:spPr>
          <a:xfrm>
            <a:off x="8173155" y="6315004"/>
            <a:ext cx="4831645" cy="1785903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hape 276"/>
          <p:cNvSpPr/>
          <p:nvPr/>
        </p:nvSpPr>
        <p:spPr>
          <a:xfrm>
            <a:off x="9268177" y="101599"/>
            <a:ext cx="3589868" cy="2956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defRPr b="1" sz="3400">
                <a:latin typeface="Tahoma"/>
                <a:ea typeface="Tahoma"/>
                <a:cs typeface="Tahoma"/>
                <a:sym typeface="Tahoma"/>
              </a:defRPr>
            </a:pPr>
            <a:r>
              <a:t>Testing for CO</a:t>
            </a:r>
            <a:r>
              <a:rPr baseline="-19411"/>
              <a:t>2</a:t>
            </a:r>
            <a:r>
              <a:t> with limewater </a:t>
            </a:r>
          </a:p>
          <a:p>
            <a:pPr algn="l" defTabSz="1300480">
              <a:defRPr b="1" sz="2800">
                <a:latin typeface="Tahoma"/>
                <a:ea typeface="Tahoma"/>
                <a:cs typeface="Tahoma"/>
                <a:sym typeface="Tahoma"/>
              </a:defRPr>
            </a:pPr>
          </a:p>
          <a:p>
            <a:pPr algn="l" defTabSz="1300480">
              <a:defRPr b="1" sz="2800">
                <a:latin typeface="Tahoma"/>
                <a:ea typeface="Tahoma"/>
                <a:cs typeface="Tahoma"/>
                <a:sym typeface="Tahoma"/>
              </a:defRPr>
            </a:pPr>
            <a:r>
              <a:t>Limewater = calcium hydroxide solution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/>
        </p:nvSpPr>
        <p:spPr>
          <a:xfrm>
            <a:off x="8396675" y="2214879"/>
            <a:ext cx="4608126" cy="1349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4000"/>
              </a:spcBef>
              <a:defRPr sz="68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CEMENT</a:t>
            </a:r>
          </a:p>
        </p:txBody>
      </p:sp>
      <p:sp>
        <p:nvSpPr>
          <p:cNvPr id="279" name="Shape 279"/>
          <p:cNvSpPr/>
          <p:nvPr/>
        </p:nvSpPr>
        <p:spPr>
          <a:xfrm>
            <a:off x="-1" y="677333"/>
            <a:ext cx="5323841" cy="4621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1000"/>
              </a:spcBef>
              <a:defRPr sz="44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Powdered </a:t>
            </a:r>
          </a:p>
          <a:p>
            <a:pPr defTabSz="1300480">
              <a:spcBef>
                <a:spcPts val="1000"/>
              </a:spcBef>
              <a:defRPr sz="44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limestone</a:t>
            </a:r>
          </a:p>
          <a:p>
            <a:pPr defTabSz="1300480">
              <a:spcBef>
                <a:spcPts val="1000"/>
              </a:spcBef>
              <a:defRPr sz="44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+</a:t>
            </a:r>
          </a:p>
          <a:p>
            <a:pPr defTabSz="1300480">
              <a:spcBef>
                <a:spcPts val="1000"/>
              </a:spcBef>
              <a:defRPr sz="44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Powdered </a:t>
            </a:r>
          </a:p>
          <a:p>
            <a:pPr defTabSz="1300480">
              <a:spcBef>
                <a:spcPts val="1000"/>
              </a:spcBef>
              <a:defRPr sz="44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clay</a:t>
            </a:r>
          </a:p>
        </p:txBody>
      </p:sp>
      <p:sp>
        <p:nvSpPr>
          <p:cNvPr id="280" name="Shape 280"/>
          <p:cNvSpPr/>
          <p:nvPr/>
        </p:nvSpPr>
        <p:spPr>
          <a:xfrm>
            <a:off x="4863253" y="2725137"/>
            <a:ext cx="3379894" cy="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65023" tIns="65023" rIns="65023" bIns="65023"/>
          <a:lstStyle/>
          <a:p>
            <a:pPr algn="l" defTabSz="1300480"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81" name="Shape 281"/>
          <p:cNvSpPr/>
          <p:nvPr/>
        </p:nvSpPr>
        <p:spPr>
          <a:xfrm>
            <a:off x="4660053" y="1189848"/>
            <a:ext cx="3481494" cy="1425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1300480">
              <a:spcBef>
                <a:spcPts val="2200"/>
              </a:spcBef>
              <a:defRPr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Heat in rotary kiln</a:t>
            </a:r>
          </a:p>
        </p:txBody>
      </p:sp>
      <p:pic>
        <p:nvPicPr>
          <p:cNvPr id="282" name="ANd9GcSYh0jTXf13kQ9dbjqc9hMAVpo1BRFjsTs-zuB8EbX18a8aSGta_Q&amp;t=1.jpg" descr="ANd9GcSYh0jTXf13kQ9dbjqc9hMAVpo1BRFjsTs-zuB8EbX18a8aSGta_Q&amp;t=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4489" y="5362222"/>
            <a:ext cx="5863450" cy="4391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Cement-Bag.jpg" descr="Cement-Ba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56195" y="4158826"/>
            <a:ext cx="4761655" cy="5594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/>
        </p:nvSpPr>
        <p:spPr>
          <a:xfrm>
            <a:off x="6809458" y="4262684"/>
            <a:ext cx="6195343" cy="1349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4000"/>
              </a:spcBef>
              <a:defRPr sz="68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CONCRETE</a:t>
            </a:r>
          </a:p>
        </p:txBody>
      </p:sp>
      <p:sp>
        <p:nvSpPr>
          <p:cNvPr id="286" name="Shape 286"/>
          <p:cNvSpPr/>
          <p:nvPr/>
        </p:nvSpPr>
        <p:spPr>
          <a:xfrm>
            <a:off x="-1178561" y="638951"/>
            <a:ext cx="8448606" cy="977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3000"/>
              </a:spcBef>
              <a:defRPr sz="5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Cement </a:t>
            </a:r>
          </a:p>
          <a:p>
            <a:pPr defTabSz="1300480">
              <a:spcBef>
                <a:spcPts val="3000"/>
              </a:spcBef>
              <a:defRPr sz="5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+</a:t>
            </a:r>
          </a:p>
          <a:p>
            <a:pPr defTabSz="1300480">
              <a:spcBef>
                <a:spcPts val="3000"/>
              </a:spcBef>
              <a:defRPr sz="5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Sand</a:t>
            </a:r>
          </a:p>
          <a:p>
            <a:pPr defTabSz="1300480">
              <a:spcBef>
                <a:spcPts val="3000"/>
              </a:spcBef>
              <a:defRPr sz="5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+ </a:t>
            </a:r>
          </a:p>
          <a:p>
            <a:pPr defTabSz="1300480">
              <a:spcBef>
                <a:spcPts val="3000"/>
              </a:spcBef>
              <a:defRPr sz="5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Water</a:t>
            </a:r>
          </a:p>
          <a:p>
            <a:pPr defTabSz="1300480">
              <a:spcBef>
                <a:spcPts val="3000"/>
              </a:spcBef>
              <a:defRPr sz="5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+ </a:t>
            </a:r>
          </a:p>
          <a:p>
            <a:pPr defTabSz="1300480">
              <a:spcBef>
                <a:spcPts val="3000"/>
              </a:spcBef>
              <a:defRPr sz="5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Crushed rock</a:t>
            </a:r>
          </a:p>
        </p:txBody>
      </p:sp>
      <p:sp>
        <p:nvSpPr>
          <p:cNvPr id="287" name="Shape 287"/>
          <p:cNvSpPr/>
          <p:nvPr/>
        </p:nvSpPr>
        <p:spPr>
          <a:xfrm>
            <a:off x="4249137" y="4775200"/>
            <a:ext cx="2047806" cy="0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65023" tIns="65023" rIns="65023" bIns="65023"/>
          <a:lstStyle/>
          <a:p>
            <a:pPr algn="l" defTabSz="1300480"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88" name="Big%20Mixer%202.jpg" descr="Big%20Mixer%20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6515" y="370275"/>
            <a:ext cx="4813583" cy="3686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cementMixerLorry.jpg" descr="cementMixerLorry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3573" y="5285457"/>
            <a:ext cx="4147539" cy="41475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024.jpg" descr="0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208" y="-1"/>
            <a:ext cx="6538526" cy="9789726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hape 292"/>
          <p:cNvSpPr/>
          <p:nvPr/>
        </p:nvSpPr>
        <p:spPr>
          <a:xfrm>
            <a:off x="7629031" y="2009422"/>
            <a:ext cx="5375770" cy="3279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2700"/>
              </a:spcBef>
              <a:defRPr sz="44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Concrete can break if stretched or bent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fibreconc2.jpg" descr="fibreconc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40055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Shape 295"/>
          <p:cNvSpPr/>
          <p:nvPr/>
        </p:nvSpPr>
        <p:spPr>
          <a:xfrm>
            <a:off x="3736622" y="-1"/>
            <a:ext cx="5375770" cy="1704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1300480">
              <a:spcBef>
                <a:spcPts val="2700"/>
              </a:spcBef>
              <a:defRPr sz="44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Steel reinforced concrete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/>
        </p:nvSpPr>
        <p:spPr>
          <a:xfrm>
            <a:off x="7321973" y="1600764"/>
            <a:ext cx="5375770" cy="1704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1300480">
              <a:spcBef>
                <a:spcPts val="2700"/>
              </a:spcBef>
              <a:defRPr sz="44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Steel reinforced concrete</a:t>
            </a:r>
          </a:p>
        </p:txBody>
      </p:sp>
      <p:pic>
        <p:nvPicPr>
          <p:cNvPr id="298" name="Download now.jpeg" descr="Download now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-1"/>
            <a:ext cx="7154899" cy="110224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type="title" idx="4294967295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/>
          <a:p>
            <a:pPr defTabSz="1300480">
              <a:defRPr sz="62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01" name="C1a1_4_ph_mb_001.jpg" descr="C1a1_4_ph_mb_00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94276" y="-1"/>
            <a:ext cx="17152338" cy="8455379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hape 302"/>
          <p:cNvSpPr/>
          <p:nvPr/>
        </p:nvSpPr>
        <p:spPr>
          <a:xfrm>
            <a:off x="356728" y="8769208"/>
            <a:ext cx="11984160" cy="638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28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Bahai Lotus Temple in Delhi, India – made of concrete (1980)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/>
        </p:nvSpPr>
        <p:spPr>
          <a:xfrm>
            <a:off x="6572391" y="2418079"/>
            <a:ext cx="6195343" cy="1628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5100"/>
              </a:spcBef>
              <a:defRPr sz="84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MORTAR</a:t>
            </a:r>
          </a:p>
        </p:txBody>
      </p:sp>
      <p:sp>
        <p:nvSpPr>
          <p:cNvPr id="305" name="Shape 305"/>
          <p:cNvSpPr/>
          <p:nvPr/>
        </p:nvSpPr>
        <p:spPr>
          <a:xfrm>
            <a:off x="-1485618" y="984390"/>
            <a:ext cx="8448605" cy="7219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3000"/>
              </a:spcBef>
              <a:defRPr sz="5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Cement </a:t>
            </a:r>
          </a:p>
          <a:p>
            <a:pPr defTabSz="1300480">
              <a:spcBef>
                <a:spcPts val="3000"/>
              </a:spcBef>
              <a:defRPr sz="5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+</a:t>
            </a:r>
          </a:p>
          <a:p>
            <a:pPr defTabSz="1300480">
              <a:spcBef>
                <a:spcPts val="3000"/>
              </a:spcBef>
              <a:defRPr sz="5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Sand</a:t>
            </a:r>
          </a:p>
          <a:p>
            <a:pPr defTabSz="1300480">
              <a:spcBef>
                <a:spcPts val="3000"/>
              </a:spcBef>
              <a:defRPr sz="5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+ </a:t>
            </a:r>
          </a:p>
          <a:p>
            <a:pPr defTabSz="1300480">
              <a:spcBef>
                <a:spcPts val="3000"/>
              </a:spcBef>
              <a:defRPr sz="50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Water</a:t>
            </a:r>
          </a:p>
        </p:txBody>
      </p:sp>
      <p:sp>
        <p:nvSpPr>
          <p:cNvPr id="306" name="Shape 306"/>
          <p:cNvSpPr/>
          <p:nvPr/>
        </p:nvSpPr>
        <p:spPr>
          <a:xfrm>
            <a:off x="4249137" y="3334737"/>
            <a:ext cx="2047806" cy="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65023" tIns="65023" rIns="65023" bIns="65023"/>
          <a:lstStyle/>
          <a:p>
            <a:pPr algn="l" defTabSz="1300480"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307" name="RX-DK-DIY048012_buttering_s4x3_lg.jpg" descr="http://img.diynetwork.com/DIY/2011/02/23/RX-DK-DIY048012_buttering_s4x3_l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1262" y="3912729"/>
            <a:ext cx="7177476" cy="538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/>
        </p:nvSpPr>
        <p:spPr>
          <a:xfrm>
            <a:off x="666044" y="575733"/>
            <a:ext cx="11162454" cy="1908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spcBef>
                <a:spcPts val="3000"/>
              </a:spcBef>
              <a:defRPr sz="5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Mortar weathers and brickwork must be re-pointed.</a:t>
            </a:r>
          </a:p>
        </p:txBody>
      </p:sp>
      <p:pic>
        <p:nvPicPr>
          <p:cNvPr id="310" name="180px-BrickWall.jpg" descr="180px-BrickWall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728" y="2623537"/>
            <a:ext cx="7579361" cy="56850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16repointing.jpg" descr="16repointi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19626" y="2623537"/>
            <a:ext cx="4619415" cy="56331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/>
        </p:nvSpPr>
        <p:spPr>
          <a:xfrm>
            <a:off x="-1" y="-1"/>
            <a:ext cx="6662704" cy="3038349"/>
          </a:xfrm>
          <a:prstGeom prst="rect">
            <a:avLst/>
          </a:prstGeom>
          <a:gradFill>
            <a:gsLst>
              <a:gs pos="0">
                <a:srgbClr val="BBE0E3"/>
              </a:gs>
              <a:gs pos="100000">
                <a:srgbClr val="3333FF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tabLst>
                <a:tab pos="1511300" algn="l"/>
                <a:tab pos="5715000" algn="l"/>
                <a:tab pos="7150100" algn="l"/>
              </a:tabLst>
              <a:defRPr b="1" sz="2200">
                <a:latin typeface="Tahoma"/>
                <a:ea typeface="Tahoma"/>
                <a:cs typeface="Tahoma"/>
                <a:sym typeface="Tahoma"/>
              </a:defRPr>
            </a:pPr>
          </a:p>
          <a:p>
            <a:pPr defTabSz="1300480">
              <a:tabLst>
                <a:tab pos="1511300" algn="l"/>
                <a:tab pos="5715000" algn="l"/>
                <a:tab pos="7150100" algn="l"/>
              </a:tabLst>
              <a:defRPr b="1" sz="8400">
                <a:latin typeface="Tahoma"/>
                <a:ea typeface="Tahoma"/>
                <a:cs typeface="Tahoma"/>
                <a:sym typeface="Tahoma"/>
              </a:defRPr>
            </a:pPr>
            <a:r>
              <a:t>CONCRETE</a:t>
            </a:r>
          </a:p>
        </p:txBody>
      </p:sp>
      <p:sp>
        <p:nvSpPr>
          <p:cNvPr id="314" name="Shape 314"/>
          <p:cNvSpPr/>
          <p:nvPr/>
        </p:nvSpPr>
        <p:spPr>
          <a:xfrm>
            <a:off x="-1" y="2212622"/>
            <a:ext cx="6662704" cy="2815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spcBef>
                <a:spcPts val="600"/>
              </a:spcBef>
              <a:tabLst>
                <a:tab pos="609600" algn="l"/>
                <a:tab pos="5715000" algn="l"/>
                <a:tab pos="7150100" algn="l"/>
              </a:tabLst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In a plastic cup, mix together:</a:t>
            </a:r>
          </a:p>
          <a:p>
            <a:pPr algn="l" defTabSz="1300480">
              <a:spcBef>
                <a:spcPts val="600"/>
              </a:spcBef>
              <a:buSzPct val="100000"/>
              <a:buChar char="•"/>
              <a:tabLst>
                <a:tab pos="609600" algn="l"/>
                <a:tab pos="5715000" algn="l"/>
                <a:tab pos="7150100" algn="l"/>
              </a:tabLst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	1 teaspoon of sand</a:t>
            </a:r>
          </a:p>
          <a:p>
            <a:pPr algn="l" defTabSz="1300480">
              <a:spcBef>
                <a:spcPts val="600"/>
              </a:spcBef>
              <a:buSzPct val="100000"/>
              <a:buChar char="•"/>
              <a:tabLst>
                <a:tab pos="609600" algn="l"/>
                <a:tab pos="5715000" algn="l"/>
                <a:tab pos="7150100" algn="l"/>
              </a:tabLst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	3 teaspoons of cement</a:t>
            </a:r>
          </a:p>
          <a:p>
            <a:pPr algn="l" defTabSz="1300480">
              <a:spcBef>
                <a:spcPts val="600"/>
              </a:spcBef>
              <a:buSzPct val="100000"/>
              <a:buChar char="•"/>
              <a:tabLst>
                <a:tab pos="609600" algn="l"/>
                <a:tab pos="5715000" algn="l"/>
                <a:tab pos="7150100" algn="l"/>
              </a:tabLst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	</a:t>
            </a:r>
            <a:r>
              <a:rPr>
                <a:solidFill>
                  <a:srgbClr val="FF0000"/>
                </a:solidFill>
              </a:rPr>
              <a:t>5 teaspoons of gravel</a:t>
            </a:r>
            <a:endParaRPr>
              <a:solidFill>
                <a:srgbClr val="FF0000"/>
              </a:solidFill>
            </a:endParaRPr>
          </a:p>
          <a:p>
            <a:pPr algn="l" defTabSz="1300480">
              <a:tabLst>
                <a:tab pos="609600" algn="l"/>
                <a:tab pos="5715000" algn="l"/>
                <a:tab pos="7150100" algn="l"/>
              </a:tabLst>
              <a:defRPr sz="1600">
                <a:latin typeface="Tahoma"/>
                <a:ea typeface="Tahoma"/>
                <a:cs typeface="Tahoma"/>
                <a:sym typeface="Tahoma"/>
              </a:defRPr>
            </a:pPr>
          </a:p>
          <a:p>
            <a:pPr algn="l" defTabSz="1300480">
              <a:tabLst>
                <a:tab pos="609600" algn="l"/>
                <a:tab pos="5715000" algn="l"/>
                <a:tab pos="7150100" algn="l"/>
              </a:tabLst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Mix in water until a it all mixes together – do not add too much water</a:t>
            </a:r>
          </a:p>
        </p:txBody>
      </p:sp>
      <p:sp>
        <p:nvSpPr>
          <p:cNvPr id="315" name="Shape 315"/>
          <p:cNvSpPr/>
          <p:nvPr/>
        </p:nvSpPr>
        <p:spPr>
          <a:xfrm>
            <a:off x="6662701" y="-1"/>
            <a:ext cx="6378223" cy="3038349"/>
          </a:xfrm>
          <a:prstGeom prst="rect">
            <a:avLst/>
          </a:prstGeom>
          <a:gradFill>
            <a:gsLst>
              <a:gs pos="0">
                <a:srgbClr val="22FE4C"/>
              </a:gs>
              <a:gs pos="2499">
                <a:srgbClr val="22FE4C"/>
              </a:gs>
              <a:gs pos="33000">
                <a:srgbClr val="92D050"/>
              </a:gs>
              <a:gs pos="100000">
                <a:srgbClr val="00B050"/>
              </a:gs>
            </a:gsLst>
            <a:lin ang="162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tabLst>
                <a:tab pos="1511300" algn="l"/>
                <a:tab pos="5715000" algn="l"/>
                <a:tab pos="7150100" algn="l"/>
              </a:tabLst>
              <a:defRPr b="1" sz="2200">
                <a:latin typeface="Tahoma"/>
                <a:ea typeface="Tahoma"/>
                <a:cs typeface="Tahoma"/>
                <a:sym typeface="Tahoma"/>
              </a:defRPr>
            </a:pPr>
          </a:p>
          <a:p>
            <a:pPr defTabSz="1300480">
              <a:tabLst>
                <a:tab pos="1511300" algn="l"/>
                <a:tab pos="5715000" algn="l"/>
                <a:tab pos="7150100" algn="l"/>
              </a:tabLst>
              <a:defRPr b="1" sz="8400">
                <a:latin typeface="Tahoma"/>
                <a:ea typeface="Tahoma"/>
                <a:cs typeface="Tahoma"/>
                <a:sym typeface="Tahoma"/>
              </a:defRPr>
            </a:pPr>
            <a:r>
              <a:t>MORTAR</a:t>
            </a:r>
          </a:p>
        </p:txBody>
      </p:sp>
      <p:sp>
        <p:nvSpPr>
          <p:cNvPr id="316" name="Shape 316"/>
          <p:cNvSpPr/>
          <p:nvPr/>
        </p:nvSpPr>
        <p:spPr>
          <a:xfrm>
            <a:off x="6757528" y="2424853"/>
            <a:ext cx="6296943" cy="2446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spcBef>
                <a:spcPts val="600"/>
              </a:spcBef>
              <a:tabLst>
                <a:tab pos="609600" algn="l"/>
                <a:tab pos="5715000" algn="l"/>
                <a:tab pos="7150100" algn="l"/>
              </a:tabLst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In a plastic cup, mix together:</a:t>
            </a:r>
          </a:p>
          <a:p>
            <a:pPr algn="l" defTabSz="1300480">
              <a:spcBef>
                <a:spcPts val="600"/>
              </a:spcBef>
              <a:buSzPct val="100000"/>
              <a:buChar char="•"/>
              <a:tabLst>
                <a:tab pos="609600" algn="l"/>
                <a:tab pos="5715000" algn="l"/>
                <a:tab pos="7150100" algn="l"/>
              </a:tabLst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	1 teaspoon of sand</a:t>
            </a:r>
          </a:p>
          <a:p>
            <a:pPr algn="l" defTabSz="1300480">
              <a:spcBef>
                <a:spcPts val="600"/>
              </a:spcBef>
              <a:buSzPct val="100000"/>
              <a:buChar char="•"/>
              <a:tabLst>
                <a:tab pos="609600" algn="l"/>
                <a:tab pos="5715000" algn="l"/>
                <a:tab pos="7150100" algn="l"/>
              </a:tabLst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	3 teaspoons of cement</a:t>
            </a:r>
          </a:p>
          <a:p>
            <a:pPr algn="l" defTabSz="1300480">
              <a:spcBef>
                <a:spcPts val="600"/>
              </a:spcBef>
              <a:buSzPct val="100000"/>
              <a:buChar char="•"/>
              <a:tabLst>
                <a:tab pos="609600" algn="l"/>
                <a:tab pos="5715000" algn="l"/>
                <a:tab pos="7150100" algn="l"/>
              </a:tabLst>
              <a:defRPr sz="1600">
                <a:latin typeface="Tahoma"/>
                <a:ea typeface="Tahoma"/>
                <a:cs typeface="Tahoma"/>
                <a:sym typeface="Tahoma"/>
              </a:defRPr>
            </a:pPr>
          </a:p>
          <a:p>
            <a:pPr algn="l" defTabSz="1300480">
              <a:tabLst>
                <a:tab pos="609600" algn="l"/>
                <a:tab pos="5715000" algn="l"/>
                <a:tab pos="7150100" algn="l"/>
              </a:tabLst>
              <a:defRPr sz="2400">
                <a:latin typeface="Tahoma"/>
                <a:ea typeface="Tahoma"/>
                <a:cs typeface="Tahoma"/>
                <a:sym typeface="Tahoma"/>
              </a:defRPr>
            </a:pPr>
            <a:r>
              <a:t>Mix in water until a it all mixes together – do not add too much water</a:t>
            </a:r>
          </a:p>
        </p:txBody>
      </p:sp>
      <p:pic>
        <p:nvPicPr>
          <p:cNvPr id="317" name="bricks-and-mortar.jpg" descr="http://www.zippycart.com/ecommerce-news/wp-content/uploads/2011/04/bricks-and-mortar.jp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2701" y="5163537"/>
            <a:ext cx="6378224" cy="4590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pouring-concrete.jpeg" descr="http://www.godwinformworksolutions.com/concrete-forms/wp-content/uploads/2011/05/pouring-concrete.jp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" y="5163537"/>
            <a:ext cx="6662704" cy="5052908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/>
          <p:nvPr/>
        </p:nvSpPr>
        <p:spPr>
          <a:xfrm>
            <a:off x="6662702" y="2212622"/>
            <a:ext cx="1" cy="2950916"/>
          </a:xfrm>
          <a:prstGeom prst="line">
            <a:avLst/>
          </a:prstGeom>
          <a:ln w="12700">
            <a:solidFill>
              <a:srgbClr val="B6DCDF"/>
            </a:solidFill>
          </a:ln>
        </p:spPr>
        <p:txBody>
          <a:bodyPr lIns="65023" tIns="65023" rIns="65023" bIns="65023"/>
          <a:lstStyle/>
          <a:p>
            <a:pPr algn="l" defTabSz="1300480">
              <a:defRPr sz="2400"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Limestone?</a:t>
            </a:r>
          </a:p>
        </p:txBody>
      </p:sp>
      <p:sp>
        <p:nvSpPr>
          <p:cNvPr id="237" name="Shape 237"/>
          <p:cNvSpPr/>
          <p:nvPr/>
        </p:nvSpPr>
        <p:spPr>
          <a:xfrm>
            <a:off x="1863596" y="2697391"/>
            <a:ext cx="1109980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8000"/>
            </a:lvl1pPr>
          </a:lstStyle>
          <a:p>
            <a:pPr/>
            <a:r>
              <a:t>What is it good for? huh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880"/>
            </a:lvl1pPr>
          </a:lstStyle>
          <a:p>
            <a:pPr/>
            <a:r>
              <a:t>Quarrying is Good for Qatar</a:t>
            </a:r>
          </a:p>
        </p:txBody>
      </p:sp>
      <p:sp>
        <p:nvSpPr>
          <p:cNvPr id="322" name="Shape 322"/>
          <p:cNvSpPr/>
          <p:nvPr/>
        </p:nvSpPr>
        <p:spPr>
          <a:xfrm flipV="1">
            <a:off x="6603198" y="2184181"/>
            <a:ext cx="1" cy="713783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23" name="Shape 323"/>
          <p:cNvSpPr/>
          <p:nvPr/>
        </p:nvSpPr>
        <p:spPr>
          <a:xfrm>
            <a:off x="269528" y="2168914"/>
            <a:ext cx="280812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Reasons For:</a:t>
            </a:r>
          </a:p>
        </p:txBody>
      </p:sp>
      <p:sp>
        <p:nvSpPr>
          <p:cNvPr id="324" name="Shape 324"/>
          <p:cNvSpPr/>
          <p:nvPr/>
        </p:nvSpPr>
        <p:spPr>
          <a:xfrm>
            <a:off x="6830678" y="2168914"/>
            <a:ext cx="369737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Reasons Against: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32993">
              <a:defRPr sz="4560"/>
            </a:lvl1pPr>
          </a:lstStyle>
          <a:p>
            <a:pPr/>
            <a:r>
              <a:t>Computer room or devices lesson - pupils research and prepare their own debate arguments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quarry.jpg" descr="quarry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8182188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hape 240"/>
          <p:cNvSpPr/>
          <p:nvPr/>
        </p:nvSpPr>
        <p:spPr>
          <a:xfrm>
            <a:off x="4147537" y="8563750"/>
            <a:ext cx="4312107" cy="739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34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Limestone quarry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l9.jpg" descr="gl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9882295" cy="9882295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hape 243"/>
          <p:cNvSpPr/>
          <p:nvPr/>
        </p:nvSpPr>
        <p:spPr>
          <a:xfrm>
            <a:off x="10087750" y="857842"/>
            <a:ext cx="2917050" cy="1806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algn="l" defTabSz="1300480">
              <a:defRPr sz="24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Topley Pike quarry in the Peak District National Park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tajwater1024.jpg" descr="tajwater1024"/>
          <p:cNvPicPr>
            <a:picLocks noChangeAspect="1"/>
          </p:cNvPicPr>
          <p:nvPr/>
        </p:nvPicPr>
        <p:blipFill>
          <a:blip r:embed="rId2">
            <a:extLst/>
          </a:blip>
          <a:srcRect l="9794" t="0" r="7981" b="0"/>
          <a:stretch>
            <a:fillRect/>
          </a:stretch>
        </p:blipFill>
        <p:spPr>
          <a:xfrm>
            <a:off x="5375768" y="-1"/>
            <a:ext cx="7629032" cy="6956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Sphynx%20body_640.jpg" descr="Sphynx%20body_640"/>
          <p:cNvPicPr>
            <a:picLocks noChangeAspect="1"/>
          </p:cNvPicPr>
          <p:nvPr/>
        </p:nvPicPr>
        <p:blipFill>
          <a:blip r:embed="rId3">
            <a:extLst/>
          </a:blip>
          <a:srcRect l="2940" t="22721" r="6665" b="18008"/>
          <a:stretch>
            <a:fillRect/>
          </a:stretch>
        </p:blipFill>
        <p:spPr>
          <a:xfrm>
            <a:off x="3226364" y="5000977"/>
            <a:ext cx="9166579" cy="47526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Commerce%20Court%2025.jpg" descr="Commerce%20Court%202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87182" y="4978400"/>
            <a:ext cx="3517618" cy="477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cathedral.jpg" descr="cathedral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" y="-1"/>
            <a:ext cx="5450277" cy="6412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hilltopcottage2.jpg" descr="hilltopcottage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" y="5696373"/>
            <a:ext cx="5477370" cy="4109157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/>
        </p:nvSpPr>
        <p:spPr>
          <a:xfrm>
            <a:off x="6604000" y="9103359"/>
            <a:ext cx="5748303" cy="7396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sz="34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All built with limestone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14 mm white limestone chippings.jpg" descr="14 mm white limestone chipping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15182" y="-1"/>
            <a:ext cx="8089618" cy="5407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Old Town Paving - Circle Kit  (Weathered Limestone).jpg" descr="Old Town Paving - Circle Kit  (Weathered Limestone)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-652498"/>
            <a:ext cx="6400801" cy="640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2004-11-05-Service%20Road.jpeg" descr="2004-11-05-Service%20Roa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00800" y="4865511"/>
            <a:ext cx="6604000" cy="4888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LR10021002f.jpeg" descr="LR10021002f"/>
          <p:cNvPicPr>
            <a:picLocks noChangeAspect="1"/>
          </p:cNvPicPr>
          <p:nvPr/>
        </p:nvPicPr>
        <p:blipFill>
          <a:blip r:embed="rId5">
            <a:extLst/>
          </a:blip>
          <a:srcRect l="0" t="4164" r="0" b="20509"/>
          <a:stretch>
            <a:fillRect/>
          </a:stretch>
        </p:blipFill>
        <p:spPr>
          <a:xfrm>
            <a:off x="-1" y="4876800"/>
            <a:ext cx="6400801" cy="4876801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/>
        </p:nvSpPr>
        <p:spPr>
          <a:xfrm>
            <a:off x="8654062" y="8870808"/>
            <a:ext cx="3994010" cy="6380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sz="28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Chippings in roads</a:t>
            </a:r>
          </a:p>
        </p:txBody>
      </p:sp>
      <p:sp>
        <p:nvSpPr>
          <p:cNvPr id="257" name="Shape 257"/>
          <p:cNvSpPr/>
          <p:nvPr/>
        </p:nvSpPr>
        <p:spPr>
          <a:xfrm>
            <a:off x="10394808" y="4057226"/>
            <a:ext cx="2305192" cy="6380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sz="28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Chippings</a:t>
            </a:r>
          </a:p>
        </p:txBody>
      </p:sp>
      <p:sp>
        <p:nvSpPr>
          <p:cNvPr id="258" name="Shape 258"/>
          <p:cNvSpPr/>
          <p:nvPr/>
        </p:nvSpPr>
        <p:spPr>
          <a:xfrm>
            <a:off x="4147537" y="-1"/>
            <a:ext cx="1639148" cy="6380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sz="28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Paving</a:t>
            </a:r>
          </a:p>
        </p:txBody>
      </p:sp>
      <p:sp>
        <p:nvSpPr>
          <p:cNvPr id="259" name="Shape 259"/>
          <p:cNvSpPr/>
          <p:nvPr/>
        </p:nvSpPr>
        <p:spPr>
          <a:xfrm>
            <a:off x="255128" y="7949635"/>
            <a:ext cx="2867379" cy="1146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sz="2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To neutralise acidic lakes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769902" y="1600764"/>
            <a:ext cx="11878170" cy="1465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spcBef>
                <a:spcPts val="4000"/>
              </a:spcBef>
              <a:defRPr sz="68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CaCO</a:t>
            </a:r>
            <a:r>
              <a:rPr baseline="-19411"/>
              <a:t>3</a:t>
            </a:r>
            <a:r>
              <a:t>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→  </a:t>
            </a:r>
            <a:r>
              <a:t>CaO  +  CO</a:t>
            </a:r>
            <a:r>
              <a:rPr baseline="-19411"/>
              <a:t>2</a:t>
            </a:r>
          </a:p>
        </p:txBody>
      </p:sp>
      <p:sp>
        <p:nvSpPr>
          <p:cNvPr id="262" name="Shape 262"/>
          <p:cNvSpPr/>
          <p:nvPr/>
        </p:nvSpPr>
        <p:spPr>
          <a:xfrm>
            <a:off x="356728" y="2828995"/>
            <a:ext cx="11878171" cy="1955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spcBef>
                <a:spcPts val="1700"/>
              </a:spcBef>
              <a:defRPr sz="28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calcium carbonate         calcium oxide</a:t>
            </a:r>
          </a:p>
          <a:p>
            <a:pPr algn="l" defTabSz="1300480">
              <a:spcBef>
                <a:spcPts val="1500"/>
              </a:spcBef>
              <a:defRPr sz="2400">
                <a:solidFill>
                  <a:srgbClr val="33339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       (limestone)                      (quicklime)</a:t>
            </a:r>
          </a:p>
        </p:txBody>
      </p:sp>
      <p:sp>
        <p:nvSpPr>
          <p:cNvPr id="263" name="Shape 263"/>
          <p:cNvSpPr/>
          <p:nvPr/>
        </p:nvSpPr>
        <p:spPr>
          <a:xfrm>
            <a:off x="769902" y="5696373"/>
            <a:ext cx="11878170" cy="1465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spcBef>
                <a:spcPts val="4000"/>
              </a:spcBef>
              <a:defRPr sz="68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CaO  +  H</a:t>
            </a:r>
            <a:r>
              <a:rPr baseline="-19411"/>
              <a:t>2</a:t>
            </a:r>
            <a:r>
              <a:t>O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→  </a:t>
            </a:r>
            <a:r>
              <a:t>Ca(OH)</a:t>
            </a:r>
            <a:r>
              <a:rPr baseline="-19411"/>
              <a:t>2</a:t>
            </a:r>
          </a:p>
        </p:txBody>
      </p:sp>
      <p:sp>
        <p:nvSpPr>
          <p:cNvPr id="264" name="Shape 264"/>
          <p:cNvSpPr/>
          <p:nvPr/>
        </p:nvSpPr>
        <p:spPr>
          <a:xfrm>
            <a:off x="562186" y="6924604"/>
            <a:ext cx="11878171" cy="1955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spcBef>
                <a:spcPts val="1700"/>
              </a:spcBef>
              <a:defRPr sz="28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calcium oxide                                    calcium hydroxide</a:t>
            </a:r>
          </a:p>
          <a:p>
            <a:pPr algn="l" defTabSz="1300480">
              <a:spcBef>
                <a:spcPts val="1500"/>
              </a:spcBef>
              <a:defRPr sz="2400">
                <a:solidFill>
                  <a:srgbClr val="33339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   (quicklime)                                                 (slaked lime)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LimeKiln1.jpg" descr="LimeKiln1"/>
          <p:cNvPicPr>
            <a:picLocks noChangeAspect="1"/>
          </p:cNvPicPr>
          <p:nvPr/>
        </p:nvPicPr>
        <p:blipFill>
          <a:blip r:embed="rId2">
            <a:extLst/>
          </a:blip>
          <a:srcRect l="11015" t="0" r="9843" b="0"/>
          <a:stretch>
            <a:fillRect/>
          </a:stretch>
        </p:blipFill>
        <p:spPr>
          <a:xfrm>
            <a:off x="-460587" y="3955626"/>
            <a:ext cx="6861387" cy="650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IANMC3.jpg" descr="IANMC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63253" y="-1"/>
            <a:ext cx="8141548" cy="5285459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hape 268"/>
          <p:cNvSpPr/>
          <p:nvPr/>
        </p:nvSpPr>
        <p:spPr>
          <a:xfrm>
            <a:off x="6985564" y="5770879"/>
            <a:ext cx="3709700" cy="150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 sz="38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Lime kilns</a:t>
            </a:r>
          </a:p>
          <a:p>
            <a:pPr algn="l" defTabSz="1300480">
              <a:defRPr sz="38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(old and new)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Download now.jpg" descr="Download now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-1"/>
            <a:ext cx="8067041" cy="12045246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hape 271"/>
          <p:cNvSpPr/>
          <p:nvPr/>
        </p:nvSpPr>
        <p:spPr>
          <a:xfrm>
            <a:off x="8112195" y="1115342"/>
            <a:ext cx="4892605" cy="1692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b="1" sz="34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Farmer spreading calcium hydroxide to neutralise acidic soil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