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" name="Shape 20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ldNum" sz="quarter" idx="2"/>
          </p:nvPr>
        </p:nvSpPr>
        <p:spPr>
          <a:xfrm>
            <a:off x="11962227" y="8882098"/>
            <a:ext cx="392333" cy="409449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1300480"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4" name="Shape 134"/>
          <p:cNvSpPr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hape 135"/>
          <p:cNvSpPr/>
          <p:nvPr>
            <p:ph type="sldNum" sz="quarter" idx="2"/>
          </p:nvPr>
        </p:nvSpPr>
        <p:spPr>
          <a:xfrm>
            <a:off x="12005833" y="9114112"/>
            <a:ext cx="348727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gradFill flip="none" rotWithShape="1">
          <a:gsLst>
            <a:gs pos="0">
              <a:srgbClr val="000058"/>
            </a:gs>
            <a:gs pos="100000">
              <a:srgbClr val="000099"/>
            </a:gs>
          </a:gsLst>
          <a:lin ang="27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181"/>
          <p:cNvGrpSpPr/>
          <p:nvPr/>
        </p:nvGrpSpPr>
        <p:grpSpPr>
          <a:xfrm>
            <a:off x="-1" y="-1"/>
            <a:ext cx="13007059" cy="9751344"/>
            <a:chOff x="0" y="0"/>
            <a:chExt cx="13007057" cy="9751342"/>
          </a:xfrm>
        </p:grpSpPr>
        <p:sp>
          <p:nvSpPr>
            <p:cNvPr id="142" name="Shape 142"/>
            <p:cNvSpPr/>
            <p:nvPr/>
          </p:nvSpPr>
          <p:spPr>
            <a:xfrm>
              <a:off x="0" y="27093"/>
              <a:ext cx="13000285" cy="7389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15" y="11985"/>
                  </a:moveTo>
                  <a:lnTo>
                    <a:pt x="0" y="0"/>
                  </a:lnTo>
                  <a:lnTo>
                    <a:pt x="0" y="3445"/>
                  </a:lnTo>
                  <a:lnTo>
                    <a:pt x="11428" y="13054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015" y="119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3" name="Shape 143"/>
            <p:cNvSpPr/>
            <p:nvPr/>
          </p:nvSpPr>
          <p:spPr>
            <a:xfrm>
              <a:off x="336408" y="0"/>
              <a:ext cx="12663877" cy="7321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20" y="11416"/>
                  </a:moveTo>
                  <a:lnTo>
                    <a:pt x="1665" y="0"/>
                  </a:lnTo>
                  <a:lnTo>
                    <a:pt x="0" y="0"/>
                  </a:lnTo>
                  <a:lnTo>
                    <a:pt x="11922" y="11896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220" y="114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4" name="Shape 144"/>
            <p:cNvSpPr/>
            <p:nvPr/>
          </p:nvSpPr>
          <p:spPr>
            <a:xfrm>
              <a:off x="0" y="7750950"/>
              <a:ext cx="9116907" cy="431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550"/>
                  </a:moveTo>
                  <a:lnTo>
                    <a:pt x="21600" y="21600"/>
                  </a:lnTo>
                  <a:lnTo>
                    <a:pt x="21600" y="16200"/>
                  </a:lnTo>
                  <a:lnTo>
                    <a:pt x="0" y="0"/>
                  </a:lnTo>
                  <a:lnTo>
                    <a:pt x="0" y="175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0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5" name="Shape 145"/>
            <p:cNvSpPr/>
            <p:nvPr/>
          </p:nvSpPr>
          <p:spPr>
            <a:xfrm>
              <a:off x="9116907" y="8076071"/>
              <a:ext cx="3883378" cy="146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9636"/>
                  </a:lnTo>
                  <a:lnTo>
                    <a:pt x="0" y="0"/>
                  </a:lnTo>
                  <a:lnTo>
                    <a:pt x="0" y="1570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6" name="Shape 146"/>
            <p:cNvSpPr/>
            <p:nvPr/>
          </p:nvSpPr>
          <p:spPr>
            <a:xfrm>
              <a:off x="0" y="8412480"/>
              <a:ext cx="10801210" cy="742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5055"/>
                  </a:lnTo>
                  <a:lnTo>
                    <a:pt x="21600" y="0"/>
                  </a:lnTo>
                  <a:lnTo>
                    <a:pt x="0" y="702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D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7" name="Shape 147"/>
            <p:cNvSpPr/>
            <p:nvPr/>
          </p:nvSpPr>
          <p:spPr>
            <a:xfrm>
              <a:off x="10801208" y="8358293"/>
              <a:ext cx="2199077" cy="228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265"/>
                  </a:moveTo>
                  <a:lnTo>
                    <a:pt x="21600" y="0"/>
                  </a:lnTo>
                  <a:lnTo>
                    <a:pt x="0" y="5133"/>
                  </a:lnTo>
                  <a:lnTo>
                    <a:pt x="0" y="21600"/>
                  </a:lnTo>
                  <a:lnTo>
                    <a:pt x="21600" y="10265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8" name="Shape 148"/>
            <p:cNvSpPr/>
            <p:nvPr/>
          </p:nvSpPr>
          <p:spPr>
            <a:xfrm>
              <a:off x="8170898" y="8613422"/>
              <a:ext cx="4829387" cy="44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7018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9" name="Shape 149"/>
            <p:cNvSpPr/>
            <p:nvPr/>
          </p:nvSpPr>
          <p:spPr>
            <a:xfrm>
              <a:off x="0" y="8965635"/>
              <a:ext cx="8170898" cy="78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854" y="21600"/>
                  </a:lnTo>
                  <a:lnTo>
                    <a:pt x="21600" y="2607"/>
                  </a:lnTo>
                  <a:lnTo>
                    <a:pt x="21600" y="0"/>
                  </a:lnTo>
                  <a:lnTo>
                    <a:pt x="0" y="16386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0" name="Shape 150"/>
            <p:cNvSpPr/>
            <p:nvPr/>
          </p:nvSpPr>
          <p:spPr>
            <a:xfrm>
              <a:off x="4734560" y="9128195"/>
              <a:ext cx="5676054" cy="623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25" y="21600"/>
                  </a:moveTo>
                  <a:lnTo>
                    <a:pt x="21600" y="15965"/>
                  </a:lnTo>
                  <a:lnTo>
                    <a:pt x="19395" y="0"/>
                  </a:lnTo>
                  <a:lnTo>
                    <a:pt x="0" y="21600"/>
                  </a:lnTo>
                  <a:lnTo>
                    <a:pt x="18725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1" name="Shape 151"/>
            <p:cNvSpPr/>
            <p:nvPr/>
          </p:nvSpPr>
          <p:spPr>
            <a:xfrm>
              <a:off x="9830364" y="8735342"/>
              <a:ext cx="3169921" cy="853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200"/>
                  </a:moveTo>
                  <a:lnTo>
                    <a:pt x="21600" y="0"/>
                  </a:lnTo>
                  <a:lnTo>
                    <a:pt x="0" y="9943"/>
                  </a:lnTo>
                  <a:lnTo>
                    <a:pt x="3951" y="21600"/>
                  </a:lnTo>
                  <a:lnTo>
                    <a:pt x="21600" y="7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8089D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2" name="Shape 152"/>
            <p:cNvSpPr/>
            <p:nvPr/>
          </p:nvSpPr>
          <p:spPr>
            <a:xfrm>
              <a:off x="11356622" y="7114258"/>
              <a:ext cx="1643663" cy="541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54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3" name="Shape 153"/>
            <p:cNvSpPr/>
            <p:nvPr/>
          </p:nvSpPr>
          <p:spPr>
            <a:xfrm>
              <a:off x="0" y="3355058"/>
              <a:ext cx="11356623" cy="3772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30"/>
                  </a:moveTo>
                  <a:lnTo>
                    <a:pt x="21600" y="21600"/>
                  </a:lnTo>
                  <a:lnTo>
                    <a:pt x="21600" y="21522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3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4" name="Shape 154"/>
            <p:cNvSpPr/>
            <p:nvPr/>
          </p:nvSpPr>
          <p:spPr>
            <a:xfrm>
              <a:off x="11356622" y="6883964"/>
              <a:ext cx="1643663" cy="717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1192"/>
                  </a:lnTo>
                  <a:lnTo>
                    <a:pt x="0" y="0"/>
                  </a:lnTo>
                  <a:lnTo>
                    <a:pt x="0" y="3668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5" name="Shape 155"/>
            <p:cNvSpPr/>
            <p:nvPr/>
          </p:nvSpPr>
          <p:spPr>
            <a:xfrm>
              <a:off x="0" y="2068124"/>
              <a:ext cx="11356623" cy="4937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909"/>
                  </a:moveTo>
                  <a:lnTo>
                    <a:pt x="21600" y="21600"/>
                  </a:lnTo>
                  <a:lnTo>
                    <a:pt x="21600" y="21067"/>
                  </a:lnTo>
                  <a:lnTo>
                    <a:pt x="0" y="0"/>
                  </a:lnTo>
                  <a:lnTo>
                    <a:pt x="0" y="39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6" name="Shape 156"/>
            <p:cNvSpPr/>
            <p:nvPr/>
          </p:nvSpPr>
          <p:spPr>
            <a:xfrm>
              <a:off x="5179342" y="0"/>
              <a:ext cx="7132321" cy="6152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77" y="21600"/>
                  </a:lnTo>
                  <a:lnTo>
                    <a:pt x="21600" y="21418"/>
                  </a:lnTo>
                  <a:lnTo>
                    <a:pt x="69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A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7" name="Shape 157"/>
            <p:cNvSpPr/>
            <p:nvPr/>
          </p:nvSpPr>
          <p:spPr>
            <a:xfrm>
              <a:off x="12271022" y="6100515"/>
              <a:ext cx="729263" cy="67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8999"/>
                  </a:lnTo>
                  <a:lnTo>
                    <a:pt x="1204" y="0"/>
                  </a:lnTo>
                  <a:lnTo>
                    <a:pt x="0" y="1662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F0F9F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8" name="Shape 158"/>
            <p:cNvSpPr/>
            <p:nvPr/>
          </p:nvSpPr>
          <p:spPr>
            <a:xfrm>
              <a:off x="12365849" y="5843129"/>
              <a:ext cx="634436" cy="756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1155"/>
                  </a:lnTo>
                  <a:lnTo>
                    <a:pt x="7379" y="0"/>
                  </a:lnTo>
                  <a:lnTo>
                    <a:pt x="0" y="580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9" name="Shape 159"/>
            <p:cNvSpPr/>
            <p:nvPr/>
          </p:nvSpPr>
          <p:spPr>
            <a:xfrm>
              <a:off x="5540586" y="0"/>
              <a:ext cx="7042010" cy="6046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936" y="21600"/>
                  </a:lnTo>
                  <a:lnTo>
                    <a:pt x="21600" y="20875"/>
                  </a:lnTo>
                  <a:lnTo>
                    <a:pt x="265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6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0" name="Shape 160"/>
            <p:cNvSpPr/>
            <p:nvPr/>
          </p:nvSpPr>
          <p:spPr>
            <a:xfrm>
              <a:off x="12702258" y="5721208"/>
              <a:ext cx="298027" cy="298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1" name="Shape 161"/>
            <p:cNvSpPr/>
            <p:nvPr/>
          </p:nvSpPr>
          <p:spPr>
            <a:xfrm>
              <a:off x="7026204" y="0"/>
              <a:ext cx="5676054" cy="5721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56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E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2" name="Shape 162"/>
            <p:cNvSpPr/>
            <p:nvPr/>
          </p:nvSpPr>
          <p:spPr>
            <a:xfrm>
              <a:off x="7875129" y="0"/>
              <a:ext cx="4962597" cy="5599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82" y="21600"/>
                  </a:lnTo>
                  <a:lnTo>
                    <a:pt x="21600" y="21548"/>
                  </a:lnTo>
                  <a:lnTo>
                    <a:pt x="311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64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3" name="Shape 163"/>
            <p:cNvSpPr/>
            <p:nvPr/>
          </p:nvSpPr>
          <p:spPr>
            <a:xfrm>
              <a:off x="12810631" y="5585742"/>
              <a:ext cx="189654" cy="216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0250"/>
                  </a:lnTo>
                  <a:lnTo>
                    <a:pt x="3086" y="0"/>
                  </a:lnTo>
                  <a:lnTo>
                    <a:pt x="0" y="135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1717A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4" name="Shape 164"/>
            <p:cNvSpPr/>
            <p:nvPr/>
          </p:nvSpPr>
          <p:spPr>
            <a:xfrm>
              <a:off x="12650329" y="1919111"/>
              <a:ext cx="349956" cy="116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8540"/>
                  </a:lnTo>
                  <a:lnTo>
                    <a:pt x="10730" y="0"/>
                  </a:lnTo>
                  <a:lnTo>
                    <a:pt x="0" y="803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5" name="Shape 165"/>
            <p:cNvSpPr/>
            <p:nvPr/>
          </p:nvSpPr>
          <p:spPr>
            <a:xfrm>
              <a:off x="11530471" y="0"/>
              <a:ext cx="1293708" cy="2352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702" y="21600"/>
                  </a:lnTo>
                  <a:lnTo>
                    <a:pt x="21600" y="17624"/>
                  </a:lnTo>
                  <a:lnTo>
                    <a:pt x="9445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6" name="Shape 166"/>
            <p:cNvSpPr/>
            <p:nvPr/>
          </p:nvSpPr>
          <p:spPr>
            <a:xfrm>
              <a:off x="12216835" y="0"/>
              <a:ext cx="769903" cy="1797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21" y="0"/>
                  </a:moveTo>
                  <a:lnTo>
                    <a:pt x="0" y="0"/>
                  </a:lnTo>
                  <a:lnTo>
                    <a:pt x="18179" y="21600"/>
                  </a:lnTo>
                  <a:lnTo>
                    <a:pt x="21600" y="17697"/>
                  </a:lnTo>
                  <a:lnTo>
                    <a:pt x="912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59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7" name="Shape 167"/>
            <p:cNvSpPr/>
            <p:nvPr/>
          </p:nvSpPr>
          <p:spPr>
            <a:xfrm>
              <a:off x="12864817" y="1474328"/>
              <a:ext cx="135468" cy="702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969"/>
                  </a:moveTo>
                  <a:lnTo>
                    <a:pt x="21600" y="21600"/>
                  </a:lnTo>
                  <a:lnTo>
                    <a:pt x="21600" y="415"/>
                  </a:lnTo>
                  <a:lnTo>
                    <a:pt x="19440" y="0"/>
                  </a:lnTo>
                  <a:lnTo>
                    <a:pt x="0" y="9969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8" name="Shape 168"/>
            <p:cNvSpPr/>
            <p:nvPr/>
          </p:nvSpPr>
          <p:spPr>
            <a:xfrm>
              <a:off x="4515" y="3614702"/>
              <a:ext cx="12986739" cy="4208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299"/>
                  </a:moveTo>
                  <a:lnTo>
                    <a:pt x="21600" y="21600"/>
                  </a:lnTo>
                  <a:lnTo>
                    <a:pt x="21600" y="21252"/>
                  </a:lnTo>
                  <a:lnTo>
                    <a:pt x="0" y="0"/>
                  </a:lnTo>
                  <a:lnTo>
                    <a:pt x="0" y="42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9" name="Shape 169"/>
            <p:cNvSpPr/>
            <p:nvPr/>
          </p:nvSpPr>
          <p:spPr>
            <a:xfrm>
              <a:off x="12988995" y="7861582"/>
              <a:ext cx="18063" cy="1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8FF0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515" y="4858737"/>
              <a:ext cx="12986739" cy="301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913"/>
                  </a:moveTo>
                  <a:lnTo>
                    <a:pt x="21600" y="21600"/>
                  </a:lnTo>
                  <a:lnTo>
                    <a:pt x="21600" y="21503"/>
                  </a:lnTo>
                  <a:lnTo>
                    <a:pt x="0" y="0"/>
                  </a:lnTo>
                  <a:lnTo>
                    <a:pt x="0" y="59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1" name="Shape 171"/>
            <p:cNvSpPr/>
            <p:nvPr/>
          </p:nvSpPr>
          <p:spPr>
            <a:xfrm>
              <a:off x="4515" y="7172959"/>
              <a:ext cx="12986739" cy="934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04"/>
                  </a:moveTo>
                  <a:lnTo>
                    <a:pt x="21600" y="21600"/>
                  </a:lnTo>
                  <a:lnTo>
                    <a:pt x="21600" y="20974"/>
                  </a:lnTo>
                  <a:lnTo>
                    <a:pt x="0" y="0"/>
                  </a:lnTo>
                  <a:lnTo>
                    <a:pt x="0" y="25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1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928337" y="0"/>
              <a:ext cx="10062917" cy="717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437"/>
                  </a:lnTo>
                  <a:lnTo>
                    <a:pt x="60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A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3" name="Shape 173"/>
            <p:cNvSpPr/>
            <p:nvPr/>
          </p:nvSpPr>
          <p:spPr>
            <a:xfrm>
              <a:off x="7498080" y="0"/>
              <a:ext cx="5493174" cy="5901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50"/>
                  </a:lnTo>
                  <a:lnTo>
                    <a:pt x="58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1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4" name="Shape 174"/>
            <p:cNvSpPr/>
            <p:nvPr/>
          </p:nvSpPr>
          <p:spPr>
            <a:xfrm>
              <a:off x="8918222" y="0"/>
              <a:ext cx="4073032" cy="5563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19706"/>
                  </a:lnTo>
                  <a:lnTo>
                    <a:pt x="21528" y="19706"/>
                  </a:lnTo>
                  <a:lnTo>
                    <a:pt x="582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64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5" name="Shape 175"/>
            <p:cNvSpPr/>
            <p:nvPr/>
          </p:nvSpPr>
          <p:spPr>
            <a:xfrm>
              <a:off x="10202898" y="0"/>
              <a:ext cx="2788356" cy="4682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225"/>
                  </a:lnTo>
                  <a:lnTo>
                    <a:pt x="73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8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6" name="Shape 176"/>
            <p:cNvSpPr/>
            <p:nvPr/>
          </p:nvSpPr>
          <p:spPr>
            <a:xfrm>
              <a:off x="10598008" y="0"/>
              <a:ext cx="2393246" cy="4371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33"/>
                  </a:lnTo>
                  <a:lnTo>
                    <a:pt x="110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7" name="Shape 177"/>
            <p:cNvSpPr/>
            <p:nvPr/>
          </p:nvSpPr>
          <p:spPr>
            <a:xfrm>
              <a:off x="11245991" y="0"/>
              <a:ext cx="1745263" cy="3357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16"/>
                  </a:moveTo>
                  <a:lnTo>
                    <a:pt x="1177" y="0"/>
                  </a:lnTo>
                  <a:lnTo>
                    <a:pt x="0" y="0"/>
                  </a:lnTo>
                  <a:lnTo>
                    <a:pt x="21600" y="21600"/>
                  </a:lnTo>
                  <a:lnTo>
                    <a:pt x="2160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8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180" name="Group 180"/>
            <p:cNvGrpSpPr/>
            <p:nvPr/>
          </p:nvGrpSpPr>
          <p:grpSpPr>
            <a:xfrm>
              <a:off x="-1" y="3684693"/>
              <a:ext cx="13000286" cy="4194952"/>
              <a:chOff x="0" y="0"/>
              <a:chExt cx="13000285" cy="4194951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1" y="0"/>
                <a:ext cx="8286046" cy="2964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6021"/>
                    </a:lnTo>
                    <a:lnTo>
                      <a:pt x="21458" y="21600"/>
                    </a:lnTo>
                    <a:lnTo>
                      <a:pt x="21529" y="20317"/>
                    </a:lnTo>
                    <a:lnTo>
                      <a:pt x="21600" y="1913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6F"/>
                  </a:gs>
                  <a:gs pos="100000">
                    <a:srgbClr val="000099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1300480">
                  <a:def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8231858" y="2625795"/>
                <a:ext cx="4768427" cy="15691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668"/>
                    </a:moveTo>
                    <a:lnTo>
                      <a:pt x="246" y="0"/>
                    </a:lnTo>
                    <a:lnTo>
                      <a:pt x="123" y="2238"/>
                    </a:lnTo>
                    <a:lnTo>
                      <a:pt x="0" y="4662"/>
                    </a:lnTo>
                    <a:lnTo>
                      <a:pt x="21600" y="21600"/>
                    </a:lnTo>
                    <a:lnTo>
                      <a:pt x="21600" y="2066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99"/>
                  </a:gs>
                  <a:gs pos="100000">
                    <a:srgbClr val="1717A3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1300480">
                  <a:def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sp>
        <p:nvSpPr>
          <p:cNvPr id="182" name="Shape 182"/>
          <p:cNvSpPr/>
          <p:nvPr>
            <p:ph type="title"/>
          </p:nvPr>
        </p:nvSpPr>
        <p:spPr>
          <a:xfrm>
            <a:off x="650239" y="2275839"/>
            <a:ext cx="11704322" cy="260096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3" name="Shape 183"/>
          <p:cNvSpPr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1300480">
              <a:spcBef>
                <a:spcPts val="1200"/>
              </a:spcBef>
              <a:buSzTx/>
              <a:buNone/>
              <a:defRPr sz="5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indent="457200" algn="ctr" defTabSz="1300480">
              <a:spcBef>
                <a:spcPts val="1200"/>
              </a:spcBef>
              <a:buSzTx/>
              <a:buNone/>
              <a:defRPr sz="5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indent="914400" algn="ctr" defTabSz="1300480">
              <a:spcBef>
                <a:spcPts val="1200"/>
              </a:spcBef>
              <a:buSzTx/>
              <a:buNone/>
              <a:defRPr sz="5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 defTabSz="1300480">
              <a:spcBef>
                <a:spcPts val="1200"/>
              </a:spcBef>
              <a:buSzTx/>
              <a:buNone/>
              <a:defRPr sz="5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 defTabSz="1300480">
              <a:spcBef>
                <a:spcPts val="1200"/>
              </a:spcBef>
              <a:buSzTx/>
              <a:buNone/>
              <a:defRPr sz="5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hape 184"/>
          <p:cNvSpPr/>
          <p:nvPr>
            <p:ph type="sldNum" sz="quarter" idx="2"/>
          </p:nvPr>
        </p:nvSpPr>
        <p:spPr>
          <a:xfrm>
            <a:off x="11985791" y="9178079"/>
            <a:ext cx="368769" cy="352002"/>
          </a:xfrm>
          <a:prstGeom prst="rect">
            <a:avLst/>
          </a:prstGeom>
        </p:spPr>
        <p:txBody>
          <a:bodyPr lIns="65023" tIns="65023" rIns="65023" bIns="65023" anchor="b"/>
          <a:lstStyle>
            <a:lvl1pPr algn="r" defTabSz="1300480">
              <a:defRPr sz="1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130048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130048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1300480">
              <a:spcBef>
                <a:spcPts val="10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hape 193"/>
          <p:cNvSpPr/>
          <p:nvPr>
            <p:ph type="sldNum" sz="quarter" idx="2"/>
          </p:nvPr>
        </p:nvSpPr>
        <p:spPr>
          <a:xfrm>
            <a:off x="12005833" y="9114112"/>
            <a:ext cx="348727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xfrm>
            <a:off x="1267968" y="1641855"/>
            <a:ext cx="10468865" cy="3299969"/>
          </a:xfrm>
          <a:prstGeom prst="rect">
            <a:avLst/>
          </a:prstGeom>
        </p:spPr>
        <p:txBody>
          <a:bodyPr lIns="48767" tIns="48767" rIns="48767" bIns="48767" anchor="b"/>
          <a:lstStyle>
            <a:lvl1pPr defTabSz="585216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1" name="Shape 201"/>
          <p:cNvSpPr/>
          <p:nvPr>
            <p:ph type="body" sz="quarter" idx="1"/>
          </p:nvPr>
        </p:nvSpPr>
        <p:spPr>
          <a:xfrm>
            <a:off x="1267968" y="5023103"/>
            <a:ext cx="10468865" cy="1137921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0" indent="0" algn="ctr" defTabSz="585216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585216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585216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585216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585216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hape 202"/>
          <p:cNvSpPr/>
          <p:nvPr>
            <p:ph type="sldNum" sz="quarter" idx="2"/>
          </p:nvPr>
        </p:nvSpPr>
        <p:spPr>
          <a:xfrm>
            <a:off x="6337553" y="9282176"/>
            <a:ext cx="313437" cy="338837"/>
          </a:xfrm>
          <a:prstGeom prst="rect">
            <a:avLst/>
          </a:prstGeom>
        </p:spPr>
        <p:txBody>
          <a:bodyPr lIns="48767" tIns="48767" rIns="48767" bIns="48767"/>
          <a:lstStyle>
            <a:lvl1pPr defTabSz="585216"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7E7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Combustion Practical 1</a:t>
            </a:r>
          </a:p>
        </p:txBody>
      </p:sp>
      <p:sp>
        <p:nvSpPr>
          <p:cNvPr id="212" name="Shape 2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 plan an investigation into the effect of volume of air on the time it takes for a candle to go out.</a:t>
            </a:r>
          </a:p>
          <a:p>
            <a:pPr/>
            <a:r>
              <a:t>To carry out an investigation</a:t>
            </a:r>
          </a:p>
        </p:txBody>
      </p:sp>
      <p:sp>
        <p:nvSpPr>
          <p:cNvPr id="213" name="Shape 213"/>
          <p:cNvSpPr/>
          <p:nvPr/>
        </p:nvSpPr>
        <p:spPr>
          <a:xfrm>
            <a:off x="31794" y="28058"/>
            <a:ext cx="95328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u="sng"/>
            </a:lvl1pPr>
          </a:lstStyle>
          <a:p>
            <a:pPr/>
            <a:r>
              <a:t>CWK</a:t>
            </a:r>
          </a:p>
        </p:txBody>
      </p:sp>
      <p:sp>
        <p:nvSpPr>
          <p:cNvPr id="214" name="Shape 214"/>
          <p:cNvSpPr/>
          <p:nvPr/>
        </p:nvSpPr>
        <p:spPr>
          <a:xfrm>
            <a:off x="11488581" y="9467488"/>
            <a:ext cx="150713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>
                <a:solidFill>
                  <a:srgbClr val="DCDEE0"/>
                </a:solidFill>
              </a:defRPr>
            </a:lvl1pPr>
          </a:lstStyle>
          <a:p>
            <a:pPr/>
            <a:r>
              <a:t>MrMortonScience</a:t>
            </a:r>
          </a:p>
        </p:txBody>
      </p:sp>
      <p:sp>
        <p:nvSpPr>
          <p:cNvPr id="215" name="Shape 215"/>
          <p:cNvSpPr/>
          <p:nvPr/>
        </p:nvSpPr>
        <p:spPr>
          <a:xfrm>
            <a:off x="-101058" y="9132649"/>
            <a:ext cx="222382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Lesson 22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Shape 2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KS3 Practical Markscheme 2014 (grades) - EAST.pdf"/>
          <p:cNvPicPr>
            <a:picLocks noChangeAspect="1"/>
          </p:cNvPicPr>
          <p:nvPr/>
        </p:nvPicPr>
        <p:blipFill>
          <a:blip r:embed="rId2">
            <a:extLst/>
          </a:blip>
          <a:srcRect l="3219" t="39983" r="48934" b="39983"/>
          <a:stretch>
            <a:fillRect/>
          </a:stretch>
        </p:blipFill>
        <p:spPr>
          <a:xfrm>
            <a:off x="63803" y="1364866"/>
            <a:ext cx="12877193" cy="38123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Shape 252"/>
          <p:cNvSpPr/>
          <p:nvPr>
            <p:ph type="body" sz="half" idx="1"/>
          </p:nvPr>
        </p:nvSpPr>
        <p:spPr>
          <a:xfrm>
            <a:off x="952500" y="4373389"/>
            <a:ext cx="11099800" cy="451661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3" name="KS3 practical markscheme.pdf"/>
          <p:cNvPicPr>
            <a:picLocks noChangeAspect="1"/>
          </p:cNvPicPr>
          <p:nvPr/>
        </p:nvPicPr>
        <p:blipFill>
          <a:blip r:embed="rId2">
            <a:extLst/>
          </a:blip>
          <a:srcRect l="1977" t="55682" r="45551" b="27363"/>
          <a:stretch>
            <a:fillRect/>
          </a:stretch>
        </p:blipFill>
        <p:spPr>
          <a:xfrm>
            <a:off x="-289995" y="1006643"/>
            <a:ext cx="13004668" cy="29693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6" name="Shape 2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7" name="KS3 Practical Markscheme 2014 (grades) - EAST.pdf"/>
          <p:cNvPicPr>
            <a:picLocks noChangeAspect="1"/>
          </p:cNvPicPr>
          <p:nvPr/>
        </p:nvPicPr>
        <p:blipFill>
          <a:blip r:embed="rId2">
            <a:extLst/>
          </a:blip>
          <a:srcRect l="3105" t="54952" r="49048" b="25014"/>
          <a:stretch>
            <a:fillRect/>
          </a:stretch>
        </p:blipFill>
        <p:spPr>
          <a:xfrm>
            <a:off x="63803" y="1364866"/>
            <a:ext cx="12877193" cy="38123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0" name="Shape 260"/>
          <p:cNvSpPr/>
          <p:nvPr>
            <p:ph type="body" idx="1"/>
          </p:nvPr>
        </p:nvSpPr>
        <p:spPr>
          <a:xfrm>
            <a:off x="339882" y="888171"/>
            <a:ext cx="11099801" cy="6286501"/>
          </a:xfrm>
          <a:prstGeom prst="rect">
            <a:avLst/>
          </a:prstGeom>
        </p:spPr>
        <p:txBody>
          <a:bodyPr/>
          <a:lstStyle/>
          <a:p>
            <a:pPr/>
            <a:r>
              <a:t>2 risks needed for R1, you can do all this in a table e.g..</a:t>
            </a:r>
          </a:p>
        </p:txBody>
      </p:sp>
      <p:pic>
        <p:nvPicPr>
          <p:cNvPr id="261" name="KS3 practical markscheme.pdf"/>
          <p:cNvPicPr>
            <a:picLocks noChangeAspect="1"/>
          </p:cNvPicPr>
          <p:nvPr/>
        </p:nvPicPr>
        <p:blipFill>
          <a:blip r:embed="rId2">
            <a:extLst/>
          </a:blip>
          <a:srcRect l="2348" t="74046" r="45180" b="12411"/>
          <a:stretch>
            <a:fillRect/>
          </a:stretch>
        </p:blipFill>
        <p:spPr>
          <a:xfrm>
            <a:off x="-289995" y="1006643"/>
            <a:ext cx="13004668" cy="23718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62" name="Table 262"/>
          <p:cNvGraphicFramePr/>
          <p:nvPr/>
        </p:nvGraphicFramePr>
        <p:xfrm>
          <a:off x="112153" y="5948979"/>
          <a:ext cx="12213205" cy="36972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{C7B018BB-80A7-4F77-B60F-C8B233D01FF8}</a:tableStyleId>
              </a:tblPr>
              <a:tblGrid>
                <a:gridCol w="4066834"/>
                <a:gridCol w="4066834"/>
                <a:gridCol w="4066834"/>
              </a:tblGrid>
              <a:tr h="921134"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RISK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Prevention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Remedial Action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</a:tr>
              <a:tr h="921134"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921134"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921134"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5" name="Shape 2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6" name="KS3 Practical Markscheme 2014 (grades) - EAST.pdf"/>
          <p:cNvPicPr>
            <a:picLocks noChangeAspect="1"/>
          </p:cNvPicPr>
          <p:nvPr/>
        </p:nvPicPr>
        <p:blipFill>
          <a:blip r:embed="rId2">
            <a:extLst/>
          </a:blip>
          <a:srcRect l="3674" t="73679" r="48479" b="11655"/>
          <a:stretch>
            <a:fillRect/>
          </a:stretch>
        </p:blipFill>
        <p:spPr>
          <a:xfrm>
            <a:off x="63803" y="2386454"/>
            <a:ext cx="12877193" cy="27907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9" name="Shape 269"/>
          <p:cNvSpPr/>
          <p:nvPr>
            <p:ph type="body" idx="1"/>
          </p:nvPr>
        </p:nvSpPr>
        <p:spPr>
          <a:xfrm>
            <a:off x="952500" y="3883894"/>
            <a:ext cx="11099800" cy="5006106"/>
          </a:xfrm>
          <a:prstGeom prst="rect">
            <a:avLst/>
          </a:prstGeom>
        </p:spPr>
        <p:txBody>
          <a:bodyPr/>
          <a:lstStyle/>
          <a:p>
            <a:pPr/>
            <a:r>
              <a:t>Tables must be complete for T1</a:t>
            </a:r>
          </a:p>
        </p:txBody>
      </p:sp>
      <p:pic>
        <p:nvPicPr>
          <p:cNvPr id="270" name="KS3 practical markscheme.pdf"/>
          <p:cNvPicPr>
            <a:picLocks noChangeAspect="1"/>
          </p:cNvPicPr>
          <p:nvPr/>
        </p:nvPicPr>
        <p:blipFill>
          <a:blip r:embed="rId2">
            <a:extLst/>
          </a:blip>
          <a:srcRect l="2595" t="85589" r="44933" b="868"/>
          <a:stretch>
            <a:fillRect/>
          </a:stretch>
        </p:blipFill>
        <p:spPr>
          <a:xfrm>
            <a:off x="-289995" y="1006643"/>
            <a:ext cx="13004668" cy="23718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3" name="Shape 2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4" name="KS4 Practical Markscheme 20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0155" y="165743"/>
            <a:ext cx="13325111" cy="9422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627893" y="849242"/>
            <a:ext cx="1174901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An investigation into how the volume of a beaker will affect the time it takes for a candle to extinguish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Shape 2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8854" y="-438101"/>
            <a:ext cx="15042508" cy="10629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Shape 2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5" name="KS3 practical markschem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89995" y="76948"/>
            <a:ext cx="13584790" cy="95997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hape 2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2482" t="0" r="1020" b="0"/>
          <a:stretch>
            <a:fillRect/>
          </a:stretch>
        </p:blipFill>
        <p:spPr>
          <a:xfrm>
            <a:off x="-17965" y="32142"/>
            <a:ext cx="13040730" cy="95496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hape 232"/>
          <p:cNvSpPr/>
          <p:nvPr>
            <p:ph type="body" idx="1"/>
          </p:nvPr>
        </p:nvSpPr>
        <p:spPr>
          <a:xfrm>
            <a:off x="952500" y="3774412"/>
            <a:ext cx="11099800" cy="5115588"/>
          </a:xfrm>
          <a:prstGeom prst="rect">
            <a:avLst/>
          </a:prstGeom>
        </p:spPr>
        <p:txBody>
          <a:bodyPr/>
          <a:lstStyle/>
          <a:p>
            <a:pPr/>
            <a:r>
              <a:t>Your hypothesis must refer to both your independent variable and you dependent variable.</a:t>
            </a:r>
          </a:p>
          <a:p>
            <a:pPr/>
            <a:r>
              <a:t>Use words like increase/decrease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NOT change.</a:t>
            </a:r>
            <a:endParaRPr b="1"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233" name="KS3 practical markscheme.pdf"/>
          <p:cNvPicPr>
            <a:picLocks noChangeAspect="1"/>
          </p:cNvPicPr>
          <p:nvPr/>
        </p:nvPicPr>
        <p:blipFill>
          <a:blip r:embed="rId2">
            <a:extLst/>
          </a:blip>
          <a:srcRect l="0" t="9684" r="47528" b="75927"/>
          <a:stretch>
            <a:fillRect/>
          </a:stretch>
        </p:blipFill>
        <p:spPr>
          <a:xfrm>
            <a:off x="-289995" y="1006643"/>
            <a:ext cx="13004668" cy="25198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6" name="Shape 2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7" name="KS3 Practical Markscheme 2014 (grades) - EAST.pdf"/>
          <p:cNvPicPr>
            <a:picLocks noChangeAspect="1"/>
          </p:cNvPicPr>
          <p:nvPr/>
        </p:nvPicPr>
        <p:blipFill>
          <a:blip r:embed="rId2">
            <a:extLst/>
          </a:blip>
          <a:srcRect l="3219" t="9173" r="48934" b="70794"/>
          <a:stretch>
            <a:fillRect/>
          </a:stretch>
        </p:blipFill>
        <p:spPr>
          <a:xfrm>
            <a:off x="63803" y="1364866"/>
            <a:ext cx="12877193" cy="38123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0" name="Shape 2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1" name="KS3 practical markscheme.pdf"/>
          <p:cNvPicPr>
            <a:picLocks noChangeAspect="1"/>
          </p:cNvPicPr>
          <p:nvPr/>
        </p:nvPicPr>
        <p:blipFill>
          <a:blip r:embed="rId2">
            <a:extLst/>
          </a:blip>
          <a:srcRect l="988" t="24375" r="46539" b="61236"/>
          <a:stretch>
            <a:fillRect/>
          </a:stretch>
        </p:blipFill>
        <p:spPr>
          <a:xfrm>
            <a:off x="-289995" y="1006643"/>
            <a:ext cx="13004668" cy="25198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4" name="Shape 2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5" name="KS3 practical markscheme.pdf"/>
          <p:cNvPicPr>
            <a:picLocks noChangeAspect="1"/>
          </p:cNvPicPr>
          <p:nvPr/>
        </p:nvPicPr>
        <p:blipFill>
          <a:blip r:embed="rId2">
            <a:extLst/>
          </a:blip>
          <a:srcRect l="1853" t="40116" r="45674" b="45495"/>
          <a:stretch>
            <a:fillRect/>
          </a:stretch>
        </p:blipFill>
        <p:spPr>
          <a:xfrm>
            <a:off x="-289995" y="1006642"/>
            <a:ext cx="13004668" cy="25198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