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p:nvPr>
            <p:ph type="sldImg"/>
          </p:nvPr>
        </p:nvSpPr>
        <p:spPr>
          <a:xfrm>
            <a:off x="1143000" y="685800"/>
            <a:ext cx="4572000" cy="3429000"/>
          </a:xfrm>
          <a:prstGeom prst="rect">
            <a:avLst/>
          </a:prstGeom>
        </p:spPr>
        <p:txBody>
          <a:bodyPr/>
          <a:lstStyle/>
          <a:p>
            <a:pPr/>
          </a:p>
        </p:txBody>
      </p:sp>
      <p:sp>
        <p:nvSpPr>
          <p:cNvPr id="227" name="Shape 22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17" name="Shape 117"/>
          <p:cNvSpPr/>
          <p:nvPr>
            <p:ph type="title"/>
          </p:nvPr>
        </p:nvSpPr>
        <p:spPr>
          <a:prstGeom prst="rect">
            <a:avLst/>
          </a:prstGeom>
        </p:spPr>
        <p:txBody>
          <a:bodyPr/>
          <a:lstStyle/>
          <a:p>
            <a:pPr/>
            <a:r>
              <a:t>Title Text</a:t>
            </a:r>
          </a:p>
        </p:txBody>
      </p:sp>
      <p:sp>
        <p:nvSpPr>
          <p:cNvPr id="118" name="Shape 118"/>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 name="Shape 126"/>
          <p:cNvSpPr/>
          <p:nvPr>
            <p:ph type="sldNum" sz="quarter" idx="2"/>
          </p:nvPr>
        </p:nvSpPr>
        <p:spPr>
          <a:xfrm>
            <a:off x="11962227" y="8882098"/>
            <a:ext cx="392333" cy="409449"/>
          </a:xfrm>
          <a:prstGeom prst="rect">
            <a:avLst/>
          </a:prstGeom>
        </p:spPr>
        <p:txBody>
          <a:bodyPr lIns="65023" tIns="65023" rIns="65023" bIns="65023"/>
          <a:lstStyle>
            <a:lvl1pPr algn="r" defTabSz="1300480">
              <a:defRPr>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133" name="Shape 133"/>
          <p:cNvSpPr/>
          <p:nvPr>
            <p:ph type="title"/>
          </p:nvPr>
        </p:nvSpPr>
        <p:spPr>
          <a:xfrm>
            <a:off x="975359" y="3029937"/>
            <a:ext cx="11054082" cy="2090703"/>
          </a:xfrm>
          <a:prstGeom prst="rect">
            <a:avLst/>
          </a:prstGeom>
        </p:spPr>
        <p:txBody>
          <a:bodyPr lIns="65023" tIns="65023" rIns="65023" bIns="65023"/>
          <a:lstStyle>
            <a:lvl1pPr defTabSz="1300480">
              <a:defRPr sz="6200">
                <a:latin typeface="Calibri"/>
                <a:ea typeface="Calibri"/>
                <a:cs typeface="Calibri"/>
                <a:sym typeface="Calibri"/>
              </a:defRPr>
            </a:lvl1pPr>
          </a:lstStyle>
          <a:p>
            <a:pPr/>
            <a:r>
              <a:t>Title Text</a:t>
            </a:r>
          </a:p>
        </p:txBody>
      </p:sp>
      <p:sp>
        <p:nvSpPr>
          <p:cNvPr id="134" name="Shape 134"/>
          <p:cNvSpPr/>
          <p:nvPr>
            <p:ph type="body" sz="quarter" idx="1"/>
          </p:nvPr>
        </p:nvSpPr>
        <p:spPr>
          <a:xfrm>
            <a:off x="1950719" y="5527040"/>
            <a:ext cx="9103361" cy="2492587"/>
          </a:xfrm>
          <a:prstGeom prst="rect">
            <a:avLst/>
          </a:prstGeom>
        </p:spPr>
        <p:txBody>
          <a:bodyPr lIns="65023" tIns="65023" rIns="65023" bIns="65023" anchor="t"/>
          <a:lstStyle>
            <a:lvl1pPr marL="0" indent="0" algn="ctr" defTabSz="1300480">
              <a:spcBef>
                <a:spcPts val="1000"/>
              </a:spcBef>
              <a:buSzTx/>
              <a:buNone/>
              <a:defRPr sz="4400">
                <a:solidFill>
                  <a:srgbClr val="888888"/>
                </a:solidFill>
                <a:latin typeface="Calibri"/>
                <a:ea typeface="Calibri"/>
                <a:cs typeface="Calibri"/>
                <a:sym typeface="Calibri"/>
              </a:defRPr>
            </a:lvl1pPr>
            <a:lvl2pPr marL="0" indent="457200" algn="ctr" defTabSz="1300480">
              <a:spcBef>
                <a:spcPts val="1000"/>
              </a:spcBef>
              <a:buSzTx/>
              <a:buNone/>
              <a:defRPr sz="4400">
                <a:solidFill>
                  <a:srgbClr val="888888"/>
                </a:solidFill>
                <a:latin typeface="Calibri"/>
                <a:ea typeface="Calibri"/>
                <a:cs typeface="Calibri"/>
                <a:sym typeface="Calibri"/>
              </a:defRPr>
            </a:lvl2pPr>
            <a:lvl3pPr marL="0" indent="914400" algn="ctr" defTabSz="1300480">
              <a:spcBef>
                <a:spcPts val="1000"/>
              </a:spcBef>
              <a:buSzTx/>
              <a:buNone/>
              <a:defRPr sz="4400">
                <a:solidFill>
                  <a:srgbClr val="888888"/>
                </a:solidFill>
                <a:latin typeface="Calibri"/>
                <a:ea typeface="Calibri"/>
                <a:cs typeface="Calibri"/>
                <a:sym typeface="Calibri"/>
              </a:defRPr>
            </a:lvl3pPr>
            <a:lvl4pPr marL="0" indent="1371600" algn="ctr" defTabSz="1300480">
              <a:spcBef>
                <a:spcPts val="1000"/>
              </a:spcBef>
              <a:buSzTx/>
              <a:buNone/>
              <a:defRPr sz="4400">
                <a:solidFill>
                  <a:srgbClr val="888888"/>
                </a:solidFill>
                <a:latin typeface="Calibri"/>
                <a:ea typeface="Calibri"/>
                <a:cs typeface="Calibri"/>
                <a:sym typeface="Calibri"/>
              </a:defRPr>
            </a:lvl4pPr>
            <a:lvl5pPr marL="0" indent="1828800" algn="ctr" defTabSz="1300480">
              <a:spcBef>
                <a:spcPts val="1000"/>
              </a:spcBef>
              <a:buSzTx/>
              <a:buNone/>
              <a:defRPr sz="4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35" name="Shape 135"/>
          <p:cNvSpPr/>
          <p:nvPr>
            <p:ph type="sldNum" sz="quarter" idx="2"/>
          </p:nvPr>
        </p:nvSpPr>
        <p:spPr>
          <a:xfrm>
            <a:off x="12005833" y="9114112"/>
            <a:ext cx="348727" cy="371349"/>
          </a:xfrm>
          <a:prstGeom prst="rect">
            <a:avLst/>
          </a:prstGeom>
        </p:spPr>
        <p:txBody>
          <a:bodyPr lIns="65023" tIns="65023" rIns="65023" bIns="65023" anchor="ctr"/>
          <a:lstStyle>
            <a:lvl1pPr algn="r" defTabSz="130048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gradFill flip="none" rotWithShape="1">
          <a:gsLst>
            <a:gs pos="0">
              <a:srgbClr val="000058"/>
            </a:gs>
            <a:gs pos="100000">
              <a:srgbClr val="000099"/>
            </a:gs>
          </a:gsLst>
          <a:lin ang="2700000" scaled="0"/>
        </a:gradFill>
      </p:bgPr>
    </p:bg>
    <p:spTree>
      <p:nvGrpSpPr>
        <p:cNvPr id="1" name=""/>
        <p:cNvGrpSpPr/>
        <p:nvPr/>
      </p:nvGrpSpPr>
      <p:grpSpPr>
        <a:xfrm>
          <a:off x="0" y="0"/>
          <a:ext cx="0" cy="0"/>
          <a:chOff x="0" y="0"/>
          <a:chExt cx="0" cy="0"/>
        </a:xfrm>
      </p:grpSpPr>
      <p:grpSp>
        <p:nvGrpSpPr>
          <p:cNvPr id="181" name="Group 181"/>
          <p:cNvGrpSpPr/>
          <p:nvPr/>
        </p:nvGrpSpPr>
        <p:grpSpPr>
          <a:xfrm>
            <a:off x="-1" y="-1"/>
            <a:ext cx="13007059" cy="9751344"/>
            <a:chOff x="0" y="0"/>
            <a:chExt cx="13007057" cy="9751342"/>
          </a:xfrm>
        </p:grpSpPr>
        <p:sp>
          <p:nvSpPr>
            <p:cNvPr id="142" name="Shape 142"/>
            <p:cNvSpPr/>
            <p:nvPr/>
          </p:nvSpPr>
          <p:spPr>
            <a:xfrm>
              <a:off x="0" y="27093"/>
              <a:ext cx="13000285" cy="73897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015" y="11985"/>
                  </a:moveTo>
                  <a:lnTo>
                    <a:pt x="0" y="0"/>
                  </a:lnTo>
                  <a:lnTo>
                    <a:pt x="0" y="3445"/>
                  </a:lnTo>
                  <a:lnTo>
                    <a:pt x="11428" y="13054"/>
                  </a:lnTo>
                  <a:lnTo>
                    <a:pt x="21600" y="21600"/>
                  </a:lnTo>
                  <a:lnTo>
                    <a:pt x="21600" y="21560"/>
                  </a:lnTo>
                  <a:lnTo>
                    <a:pt x="12015" y="11985"/>
                  </a:lnTo>
                  <a:close/>
                </a:path>
              </a:pathLst>
            </a:custGeom>
            <a:gradFill flip="none" rotWithShape="1">
              <a:gsLst>
                <a:gs pos="0">
                  <a:srgbClr val="000051"/>
                </a:gs>
                <a:gs pos="100000">
                  <a:srgbClr val="000080"/>
                </a:gs>
              </a:gsLst>
              <a:lin ang="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43" name="Shape 143"/>
            <p:cNvSpPr/>
            <p:nvPr/>
          </p:nvSpPr>
          <p:spPr>
            <a:xfrm>
              <a:off x="336408" y="0"/>
              <a:ext cx="12663877" cy="73219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220" y="11416"/>
                  </a:moveTo>
                  <a:lnTo>
                    <a:pt x="1665" y="0"/>
                  </a:lnTo>
                  <a:lnTo>
                    <a:pt x="0" y="0"/>
                  </a:lnTo>
                  <a:lnTo>
                    <a:pt x="11922" y="11896"/>
                  </a:lnTo>
                  <a:lnTo>
                    <a:pt x="21600" y="21600"/>
                  </a:lnTo>
                  <a:lnTo>
                    <a:pt x="21600" y="21560"/>
                  </a:lnTo>
                  <a:lnTo>
                    <a:pt x="12220" y="11416"/>
                  </a:lnTo>
                  <a:close/>
                </a:path>
              </a:pathLst>
            </a:custGeom>
            <a:gradFill flip="none" rotWithShape="1">
              <a:gsLst>
                <a:gs pos="0">
                  <a:srgbClr val="00005D"/>
                </a:gs>
                <a:gs pos="100000">
                  <a:srgbClr val="000099"/>
                </a:gs>
              </a:gsLst>
              <a:lin ang="270000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44" name="Shape 144"/>
            <p:cNvSpPr/>
            <p:nvPr/>
          </p:nvSpPr>
          <p:spPr>
            <a:xfrm>
              <a:off x="0" y="7750950"/>
              <a:ext cx="9116907" cy="431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550"/>
                  </a:moveTo>
                  <a:lnTo>
                    <a:pt x="21600" y="21600"/>
                  </a:lnTo>
                  <a:lnTo>
                    <a:pt x="21600" y="16200"/>
                  </a:lnTo>
                  <a:lnTo>
                    <a:pt x="0" y="0"/>
                  </a:lnTo>
                  <a:lnTo>
                    <a:pt x="0" y="17550"/>
                  </a:lnTo>
                  <a:close/>
                </a:path>
              </a:pathLst>
            </a:custGeom>
            <a:gradFill flip="none" rotWithShape="1">
              <a:gsLst>
                <a:gs pos="0">
                  <a:srgbClr val="000060"/>
                </a:gs>
                <a:gs pos="100000">
                  <a:srgbClr val="000080"/>
                </a:gs>
              </a:gsLst>
              <a:lin ang="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45" name="Shape 145"/>
            <p:cNvSpPr/>
            <p:nvPr/>
          </p:nvSpPr>
          <p:spPr>
            <a:xfrm>
              <a:off x="9116907" y="8076071"/>
              <a:ext cx="3883378" cy="1467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9636"/>
                  </a:lnTo>
                  <a:lnTo>
                    <a:pt x="0" y="0"/>
                  </a:lnTo>
                  <a:lnTo>
                    <a:pt x="0" y="15709"/>
                  </a:lnTo>
                  <a:lnTo>
                    <a:pt x="21600" y="21600"/>
                  </a:lnTo>
                  <a:close/>
                </a:path>
              </a:pathLst>
            </a:custGeom>
            <a:gradFill flip="none" rotWithShape="1">
              <a:gsLst>
                <a:gs pos="0">
                  <a:srgbClr val="000080"/>
                </a:gs>
                <a:gs pos="100000">
                  <a:srgbClr val="000099"/>
                </a:gs>
              </a:gsLst>
              <a:lin ang="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46" name="Shape 146"/>
            <p:cNvSpPr/>
            <p:nvPr/>
          </p:nvSpPr>
          <p:spPr>
            <a:xfrm>
              <a:off x="0" y="8412480"/>
              <a:ext cx="10801210" cy="7428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5055"/>
                  </a:lnTo>
                  <a:lnTo>
                    <a:pt x="21600" y="0"/>
                  </a:lnTo>
                  <a:lnTo>
                    <a:pt x="0" y="7025"/>
                  </a:lnTo>
                  <a:lnTo>
                    <a:pt x="0" y="21600"/>
                  </a:lnTo>
                  <a:close/>
                </a:path>
              </a:pathLst>
            </a:custGeom>
            <a:gradFill flip="none" rotWithShape="1">
              <a:gsLst>
                <a:gs pos="0">
                  <a:srgbClr val="00007D"/>
                </a:gs>
                <a:gs pos="100000">
                  <a:srgbClr val="000099"/>
                </a:gs>
              </a:gsLst>
              <a:lin ang="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47" name="Shape 147"/>
            <p:cNvSpPr/>
            <p:nvPr/>
          </p:nvSpPr>
          <p:spPr>
            <a:xfrm>
              <a:off x="10801208" y="8358293"/>
              <a:ext cx="2199077" cy="2280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265"/>
                  </a:moveTo>
                  <a:lnTo>
                    <a:pt x="21600" y="0"/>
                  </a:lnTo>
                  <a:lnTo>
                    <a:pt x="0" y="5133"/>
                  </a:lnTo>
                  <a:lnTo>
                    <a:pt x="0" y="21600"/>
                  </a:lnTo>
                  <a:lnTo>
                    <a:pt x="21600" y="10265"/>
                  </a:lnTo>
                  <a:close/>
                </a:path>
              </a:pathLst>
            </a:custGeom>
            <a:solidFill>
              <a:srgbClr val="000099"/>
            </a:soli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48" name="Shape 148"/>
            <p:cNvSpPr/>
            <p:nvPr/>
          </p:nvSpPr>
          <p:spPr>
            <a:xfrm>
              <a:off x="8170898" y="8613422"/>
              <a:ext cx="4829387" cy="447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17018"/>
                  </a:lnTo>
                  <a:lnTo>
                    <a:pt x="0" y="21600"/>
                  </a:lnTo>
                  <a:lnTo>
                    <a:pt x="21600" y="0"/>
                  </a:lnTo>
                  <a:close/>
                </a:path>
              </a:pathLst>
            </a:custGeom>
            <a:solidFill>
              <a:srgbClr val="000099"/>
            </a:soli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49" name="Shape 149"/>
            <p:cNvSpPr/>
            <p:nvPr/>
          </p:nvSpPr>
          <p:spPr>
            <a:xfrm>
              <a:off x="0" y="8965635"/>
              <a:ext cx="8170898" cy="7857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854" y="21600"/>
                  </a:lnTo>
                  <a:lnTo>
                    <a:pt x="21600" y="2607"/>
                  </a:lnTo>
                  <a:lnTo>
                    <a:pt x="21600" y="0"/>
                  </a:lnTo>
                  <a:lnTo>
                    <a:pt x="0" y="16386"/>
                  </a:lnTo>
                  <a:lnTo>
                    <a:pt x="0" y="21600"/>
                  </a:lnTo>
                  <a:close/>
                </a:path>
              </a:pathLst>
            </a:custGeom>
            <a:gradFill flip="none" rotWithShape="1">
              <a:gsLst>
                <a:gs pos="0">
                  <a:srgbClr val="00006F"/>
                </a:gs>
                <a:gs pos="100000">
                  <a:srgbClr val="000099"/>
                </a:gs>
              </a:gsLst>
              <a:lin ang="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50" name="Shape 150"/>
            <p:cNvSpPr/>
            <p:nvPr/>
          </p:nvSpPr>
          <p:spPr>
            <a:xfrm>
              <a:off x="4734560" y="9128195"/>
              <a:ext cx="5676054" cy="6231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725" y="21600"/>
                  </a:moveTo>
                  <a:lnTo>
                    <a:pt x="21600" y="15965"/>
                  </a:lnTo>
                  <a:lnTo>
                    <a:pt x="19395" y="0"/>
                  </a:lnTo>
                  <a:lnTo>
                    <a:pt x="0" y="21600"/>
                  </a:lnTo>
                  <a:lnTo>
                    <a:pt x="18725" y="21600"/>
                  </a:lnTo>
                  <a:close/>
                </a:path>
              </a:pathLst>
            </a:custGeom>
            <a:solidFill>
              <a:srgbClr val="000099"/>
            </a:soli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51" name="Shape 151"/>
            <p:cNvSpPr/>
            <p:nvPr/>
          </p:nvSpPr>
          <p:spPr>
            <a:xfrm>
              <a:off x="9830364" y="8735342"/>
              <a:ext cx="3169921" cy="8534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200"/>
                  </a:moveTo>
                  <a:lnTo>
                    <a:pt x="21600" y="0"/>
                  </a:lnTo>
                  <a:lnTo>
                    <a:pt x="0" y="9943"/>
                  </a:lnTo>
                  <a:lnTo>
                    <a:pt x="3951" y="21600"/>
                  </a:lnTo>
                  <a:lnTo>
                    <a:pt x="21600" y="7200"/>
                  </a:lnTo>
                  <a:close/>
                </a:path>
              </a:pathLst>
            </a:custGeom>
            <a:gradFill flip="none" rotWithShape="1">
              <a:gsLst>
                <a:gs pos="0">
                  <a:srgbClr val="000099"/>
                </a:gs>
                <a:gs pos="100000">
                  <a:srgbClr val="08089D"/>
                </a:gs>
              </a:gsLst>
              <a:lin ang="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52" name="Shape 152"/>
            <p:cNvSpPr/>
            <p:nvPr/>
          </p:nvSpPr>
          <p:spPr>
            <a:xfrm>
              <a:off x="11356622" y="7114258"/>
              <a:ext cx="1643663" cy="5418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0"/>
                  </a:lnTo>
                  <a:lnTo>
                    <a:pt x="0" y="540"/>
                  </a:lnTo>
                  <a:lnTo>
                    <a:pt x="21600" y="21600"/>
                  </a:lnTo>
                  <a:close/>
                </a:path>
              </a:pathLst>
            </a:custGeom>
            <a:solidFill>
              <a:srgbClr val="000099"/>
            </a:soli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53" name="Shape 153"/>
            <p:cNvSpPr/>
            <p:nvPr/>
          </p:nvSpPr>
          <p:spPr>
            <a:xfrm>
              <a:off x="0" y="3355058"/>
              <a:ext cx="11356623" cy="37727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30"/>
                  </a:moveTo>
                  <a:lnTo>
                    <a:pt x="21600" y="21600"/>
                  </a:lnTo>
                  <a:lnTo>
                    <a:pt x="21600" y="21522"/>
                  </a:lnTo>
                  <a:lnTo>
                    <a:pt x="0" y="0"/>
                  </a:lnTo>
                  <a:lnTo>
                    <a:pt x="0" y="930"/>
                  </a:lnTo>
                  <a:close/>
                </a:path>
              </a:pathLst>
            </a:custGeom>
            <a:gradFill flip="none" rotWithShape="1">
              <a:gsLst>
                <a:gs pos="0">
                  <a:srgbClr val="000053"/>
                </a:gs>
                <a:gs pos="100000">
                  <a:srgbClr val="000099"/>
                </a:gs>
              </a:gsLst>
              <a:lin ang="270000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54" name="Shape 154"/>
            <p:cNvSpPr/>
            <p:nvPr/>
          </p:nvSpPr>
          <p:spPr>
            <a:xfrm>
              <a:off x="11356622" y="6883964"/>
              <a:ext cx="1643663" cy="7179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21192"/>
                  </a:lnTo>
                  <a:lnTo>
                    <a:pt x="0" y="0"/>
                  </a:lnTo>
                  <a:lnTo>
                    <a:pt x="0" y="3668"/>
                  </a:lnTo>
                  <a:lnTo>
                    <a:pt x="21600" y="21600"/>
                  </a:lnTo>
                  <a:close/>
                </a:path>
              </a:pathLst>
            </a:custGeom>
            <a:gradFill flip="none" rotWithShape="1">
              <a:gsLst>
                <a:gs pos="0">
                  <a:srgbClr val="000080"/>
                </a:gs>
                <a:gs pos="100000">
                  <a:srgbClr val="000099"/>
                </a:gs>
              </a:gsLst>
              <a:lin ang="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55" name="Shape 155"/>
            <p:cNvSpPr/>
            <p:nvPr/>
          </p:nvSpPr>
          <p:spPr>
            <a:xfrm>
              <a:off x="0" y="2068124"/>
              <a:ext cx="11356623" cy="49377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909"/>
                  </a:moveTo>
                  <a:lnTo>
                    <a:pt x="21600" y="21600"/>
                  </a:lnTo>
                  <a:lnTo>
                    <a:pt x="21600" y="21067"/>
                  </a:lnTo>
                  <a:lnTo>
                    <a:pt x="0" y="0"/>
                  </a:lnTo>
                  <a:lnTo>
                    <a:pt x="0" y="3909"/>
                  </a:lnTo>
                  <a:close/>
                </a:path>
              </a:pathLst>
            </a:custGeom>
            <a:gradFill flip="none" rotWithShape="1">
              <a:gsLst>
                <a:gs pos="0">
                  <a:srgbClr val="000055"/>
                </a:gs>
                <a:gs pos="100000">
                  <a:srgbClr val="000080"/>
                </a:gs>
              </a:gsLst>
              <a:lin ang="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56" name="Shape 156"/>
            <p:cNvSpPr/>
            <p:nvPr/>
          </p:nvSpPr>
          <p:spPr>
            <a:xfrm>
              <a:off x="5179342" y="0"/>
              <a:ext cx="7132321" cy="61524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477" y="21600"/>
                  </a:lnTo>
                  <a:lnTo>
                    <a:pt x="21600" y="21418"/>
                  </a:lnTo>
                  <a:lnTo>
                    <a:pt x="697" y="0"/>
                  </a:lnTo>
                  <a:lnTo>
                    <a:pt x="0" y="0"/>
                  </a:lnTo>
                  <a:close/>
                </a:path>
              </a:pathLst>
            </a:custGeom>
            <a:gradFill flip="none" rotWithShape="1">
              <a:gsLst>
                <a:gs pos="0">
                  <a:srgbClr val="00006A"/>
                </a:gs>
                <a:gs pos="100000">
                  <a:srgbClr val="000099"/>
                </a:gs>
              </a:gsLst>
              <a:lin ang="270000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57" name="Shape 157"/>
            <p:cNvSpPr/>
            <p:nvPr/>
          </p:nvSpPr>
          <p:spPr>
            <a:xfrm>
              <a:off x="12271022" y="6100515"/>
              <a:ext cx="729263" cy="6750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8999"/>
                  </a:lnTo>
                  <a:lnTo>
                    <a:pt x="1204" y="0"/>
                  </a:lnTo>
                  <a:lnTo>
                    <a:pt x="0" y="1662"/>
                  </a:lnTo>
                  <a:lnTo>
                    <a:pt x="21600" y="21600"/>
                  </a:lnTo>
                  <a:close/>
                </a:path>
              </a:pathLst>
            </a:custGeom>
            <a:gradFill flip="none" rotWithShape="1">
              <a:gsLst>
                <a:gs pos="0">
                  <a:srgbClr val="000099"/>
                </a:gs>
                <a:gs pos="100000">
                  <a:srgbClr val="0F0F9F"/>
                </a:gs>
              </a:gsLst>
              <a:lin ang="270000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58" name="Shape 158"/>
            <p:cNvSpPr/>
            <p:nvPr/>
          </p:nvSpPr>
          <p:spPr>
            <a:xfrm>
              <a:off x="12365849" y="5843129"/>
              <a:ext cx="634436" cy="7563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1155"/>
                  </a:lnTo>
                  <a:lnTo>
                    <a:pt x="7379" y="0"/>
                  </a:lnTo>
                  <a:lnTo>
                    <a:pt x="0" y="5803"/>
                  </a:lnTo>
                  <a:lnTo>
                    <a:pt x="21600" y="21600"/>
                  </a:lnTo>
                  <a:close/>
                </a:path>
              </a:pathLst>
            </a:custGeom>
            <a:solidFill>
              <a:srgbClr val="000099"/>
            </a:soli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59" name="Shape 159"/>
            <p:cNvSpPr/>
            <p:nvPr/>
          </p:nvSpPr>
          <p:spPr>
            <a:xfrm>
              <a:off x="5540586" y="0"/>
              <a:ext cx="7042010" cy="6046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936" y="21600"/>
                  </a:lnTo>
                  <a:lnTo>
                    <a:pt x="21600" y="20875"/>
                  </a:lnTo>
                  <a:lnTo>
                    <a:pt x="2650" y="0"/>
                  </a:lnTo>
                  <a:lnTo>
                    <a:pt x="0" y="0"/>
                  </a:lnTo>
                  <a:close/>
                </a:path>
              </a:pathLst>
            </a:custGeom>
            <a:gradFill flip="none" rotWithShape="1">
              <a:gsLst>
                <a:gs pos="0">
                  <a:srgbClr val="000046"/>
                </a:gs>
                <a:gs pos="100000">
                  <a:srgbClr val="000099"/>
                </a:gs>
              </a:gsLst>
              <a:lin ang="270000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60" name="Shape 160"/>
            <p:cNvSpPr/>
            <p:nvPr/>
          </p:nvSpPr>
          <p:spPr>
            <a:xfrm>
              <a:off x="12702258" y="5721208"/>
              <a:ext cx="298027" cy="2980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0"/>
                  </a:lnTo>
                  <a:lnTo>
                    <a:pt x="21600" y="21600"/>
                  </a:lnTo>
                  <a:close/>
                </a:path>
              </a:pathLst>
            </a:custGeom>
            <a:solidFill>
              <a:srgbClr val="FF9999"/>
            </a:soli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61" name="Shape 161"/>
            <p:cNvSpPr/>
            <p:nvPr/>
          </p:nvSpPr>
          <p:spPr>
            <a:xfrm>
              <a:off x="7026204" y="0"/>
              <a:ext cx="5676054" cy="57212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566" y="0"/>
                  </a:lnTo>
                  <a:lnTo>
                    <a:pt x="0" y="0"/>
                  </a:lnTo>
                  <a:close/>
                </a:path>
              </a:pathLst>
            </a:custGeom>
            <a:gradFill flip="none" rotWithShape="1">
              <a:gsLst>
                <a:gs pos="0">
                  <a:srgbClr val="00004E"/>
                </a:gs>
                <a:gs pos="100000">
                  <a:srgbClr val="000099"/>
                </a:gs>
              </a:gsLst>
              <a:lin ang="270000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62" name="Shape 162"/>
            <p:cNvSpPr/>
            <p:nvPr/>
          </p:nvSpPr>
          <p:spPr>
            <a:xfrm>
              <a:off x="7875129" y="0"/>
              <a:ext cx="4962597" cy="55992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482" y="21600"/>
                  </a:lnTo>
                  <a:lnTo>
                    <a:pt x="21600" y="21548"/>
                  </a:lnTo>
                  <a:lnTo>
                    <a:pt x="3112" y="0"/>
                  </a:lnTo>
                  <a:lnTo>
                    <a:pt x="0" y="0"/>
                  </a:lnTo>
                  <a:close/>
                </a:path>
              </a:pathLst>
            </a:custGeom>
            <a:gradFill flip="none" rotWithShape="1">
              <a:gsLst>
                <a:gs pos="0">
                  <a:srgbClr val="000080"/>
                </a:gs>
                <a:gs pos="100000">
                  <a:srgbClr val="000064"/>
                </a:gs>
              </a:gsLst>
              <a:lin ang="1620000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63" name="Shape 163"/>
            <p:cNvSpPr/>
            <p:nvPr/>
          </p:nvSpPr>
          <p:spPr>
            <a:xfrm>
              <a:off x="12810631" y="5585742"/>
              <a:ext cx="189654" cy="2167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20250"/>
                  </a:lnTo>
                  <a:lnTo>
                    <a:pt x="3086" y="0"/>
                  </a:lnTo>
                  <a:lnTo>
                    <a:pt x="0" y="1350"/>
                  </a:lnTo>
                  <a:lnTo>
                    <a:pt x="21600" y="21600"/>
                  </a:lnTo>
                  <a:close/>
                </a:path>
              </a:pathLst>
            </a:custGeom>
            <a:gradFill flip="none" rotWithShape="1">
              <a:gsLst>
                <a:gs pos="0">
                  <a:srgbClr val="000099"/>
                </a:gs>
                <a:gs pos="100000">
                  <a:srgbClr val="1717A3"/>
                </a:gs>
              </a:gsLst>
              <a:lin ang="270000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64" name="Shape 164"/>
            <p:cNvSpPr/>
            <p:nvPr/>
          </p:nvSpPr>
          <p:spPr>
            <a:xfrm>
              <a:off x="12650329" y="1919111"/>
              <a:ext cx="349956" cy="11650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8540"/>
                  </a:lnTo>
                  <a:lnTo>
                    <a:pt x="10730" y="0"/>
                  </a:lnTo>
                  <a:lnTo>
                    <a:pt x="0" y="8037"/>
                  </a:lnTo>
                  <a:lnTo>
                    <a:pt x="21600" y="21600"/>
                  </a:lnTo>
                  <a:close/>
                </a:path>
              </a:pathLst>
            </a:custGeom>
            <a:solidFill>
              <a:srgbClr val="000080"/>
            </a:soli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65" name="Shape 165"/>
            <p:cNvSpPr/>
            <p:nvPr/>
          </p:nvSpPr>
          <p:spPr>
            <a:xfrm>
              <a:off x="11530471" y="0"/>
              <a:ext cx="1293708" cy="23526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702" y="21600"/>
                  </a:lnTo>
                  <a:lnTo>
                    <a:pt x="21600" y="17624"/>
                  </a:lnTo>
                  <a:lnTo>
                    <a:pt x="9445" y="0"/>
                  </a:lnTo>
                  <a:lnTo>
                    <a:pt x="0" y="0"/>
                  </a:lnTo>
                  <a:close/>
                </a:path>
              </a:pathLst>
            </a:custGeom>
            <a:gradFill flip="none" rotWithShape="1">
              <a:gsLst>
                <a:gs pos="0">
                  <a:srgbClr val="000080"/>
                </a:gs>
                <a:gs pos="100000">
                  <a:srgbClr val="000055"/>
                </a:gs>
              </a:gsLst>
              <a:lin ang="1620000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66" name="Shape 166"/>
            <p:cNvSpPr/>
            <p:nvPr/>
          </p:nvSpPr>
          <p:spPr>
            <a:xfrm>
              <a:off x="12216835" y="0"/>
              <a:ext cx="769903" cy="17971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121" y="0"/>
                  </a:moveTo>
                  <a:lnTo>
                    <a:pt x="0" y="0"/>
                  </a:lnTo>
                  <a:lnTo>
                    <a:pt x="18179" y="21600"/>
                  </a:lnTo>
                  <a:lnTo>
                    <a:pt x="21600" y="17697"/>
                  </a:lnTo>
                  <a:lnTo>
                    <a:pt x="9121" y="0"/>
                  </a:lnTo>
                  <a:close/>
                </a:path>
              </a:pathLst>
            </a:custGeom>
            <a:gradFill flip="none" rotWithShape="1">
              <a:gsLst>
                <a:gs pos="0">
                  <a:srgbClr val="000080"/>
                </a:gs>
                <a:gs pos="100000">
                  <a:srgbClr val="000059"/>
                </a:gs>
              </a:gsLst>
              <a:lin ang="1620000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67" name="Shape 167"/>
            <p:cNvSpPr/>
            <p:nvPr/>
          </p:nvSpPr>
          <p:spPr>
            <a:xfrm>
              <a:off x="12864817" y="1474328"/>
              <a:ext cx="135468" cy="7021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969"/>
                  </a:moveTo>
                  <a:lnTo>
                    <a:pt x="21600" y="21600"/>
                  </a:lnTo>
                  <a:lnTo>
                    <a:pt x="21600" y="415"/>
                  </a:lnTo>
                  <a:lnTo>
                    <a:pt x="19440" y="0"/>
                  </a:lnTo>
                  <a:lnTo>
                    <a:pt x="0" y="9969"/>
                  </a:lnTo>
                  <a:close/>
                </a:path>
              </a:pathLst>
            </a:custGeom>
            <a:solidFill>
              <a:srgbClr val="000080"/>
            </a:soli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68" name="Shape 168"/>
            <p:cNvSpPr/>
            <p:nvPr/>
          </p:nvSpPr>
          <p:spPr>
            <a:xfrm>
              <a:off x="4515" y="3614702"/>
              <a:ext cx="12986739" cy="42084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299"/>
                  </a:moveTo>
                  <a:lnTo>
                    <a:pt x="21600" y="21600"/>
                  </a:lnTo>
                  <a:lnTo>
                    <a:pt x="21600" y="21252"/>
                  </a:lnTo>
                  <a:lnTo>
                    <a:pt x="0" y="0"/>
                  </a:lnTo>
                  <a:lnTo>
                    <a:pt x="0" y="4299"/>
                  </a:lnTo>
                  <a:close/>
                </a:path>
              </a:pathLst>
            </a:custGeom>
            <a:gradFill flip="none" rotWithShape="1">
              <a:gsLst>
                <a:gs pos="0">
                  <a:srgbClr val="000061"/>
                </a:gs>
                <a:gs pos="100000">
                  <a:srgbClr val="000099"/>
                </a:gs>
              </a:gsLst>
              <a:lin ang="270000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69" name="Shape 169"/>
            <p:cNvSpPr/>
            <p:nvPr/>
          </p:nvSpPr>
          <p:spPr>
            <a:xfrm>
              <a:off x="12988995" y="7861582"/>
              <a:ext cx="18063" cy="18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0"/>
                  </a:lnTo>
                  <a:lnTo>
                    <a:pt x="0" y="21600"/>
                  </a:lnTo>
                  <a:lnTo>
                    <a:pt x="21600" y="21600"/>
                  </a:lnTo>
                  <a:close/>
                </a:path>
              </a:pathLst>
            </a:custGeom>
            <a:solidFill>
              <a:srgbClr val="18FF00"/>
            </a:soli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70" name="Shape 170"/>
            <p:cNvSpPr/>
            <p:nvPr/>
          </p:nvSpPr>
          <p:spPr>
            <a:xfrm>
              <a:off x="4515" y="4858737"/>
              <a:ext cx="12986739" cy="3018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913"/>
                  </a:moveTo>
                  <a:lnTo>
                    <a:pt x="21600" y="21600"/>
                  </a:lnTo>
                  <a:lnTo>
                    <a:pt x="21600" y="21503"/>
                  </a:lnTo>
                  <a:lnTo>
                    <a:pt x="0" y="0"/>
                  </a:lnTo>
                  <a:lnTo>
                    <a:pt x="0" y="5913"/>
                  </a:lnTo>
                  <a:close/>
                </a:path>
              </a:pathLst>
            </a:custGeom>
            <a:gradFill flip="none" rotWithShape="1">
              <a:gsLst>
                <a:gs pos="0">
                  <a:srgbClr val="00005D"/>
                </a:gs>
                <a:gs pos="100000">
                  <a:srgbClr val="000099"/>
                </a:gs>
              </a:gsLst>
              <a:lin ang="270000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71" name="Shape 171"/>
            <p:cNvSpPr/>
            <p:nvPr/>
          </p:nvSpPr>
          <p:spPr>
            <a:xfrm>
              <a:off x="4515" y="7172959"/>
              <a:ext cx="12986739" cy="9347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504"/>
                  </a:moveTo>
                  <a:lnTo>
                    <a:pt x="21600" y="21600"/>
                  </a:lnTo>
                  <a:lnTo>
                    <a:pt x="21600" y="20974"/>
                  </a:lnTo>
                  <a:lnTo>
                    <a:pt x="0" y="0"/>
                  </a:lnTo>
                  <a:lnTo>
                    <a:pt x="0" y="2504"/>
                  </a:lnTo>
                  <a:close/>
                </a:path>
              </a:pathLst>
            </a:custGeom>
            <a:gradFill flip="none" rotWithShape="1">
              <a:gsLst>
                <a:gs pos="0">
                  <a:srgbClr val="000081"/>
                </a:gs>
                <a:gs pos="100000">
                  <a:srgbClr val="000099"/>
                </a:gs>
              </a:gsLst>
              <a:lin ang="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72" name="Shape 172"/>
            <p:cNvSpPr/>
            <p:nvPr/>
          </p:nvSpPr>
          <p:spPr>
            <a:xfrm>
              <a:off x="2928337" y="0"/>
              <a:ext cx="10062917" cy="71729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21600" y="21437"/>
                  </a:lnTo>
                  <a:lnTo>
                    <a:pt x="607" y="0"/>
                  </a:lnTo>
                  <a:lnTo>
                    <a:pt x="0" y="0"/>
                  </a:lnTo>
                  <a:close/>
                </a:path>
              </a:pathLst>
            </a:custGeom>
            <a:gradFill flip="none" rotWithShape="1">
              <a:gsLst>
                <a:gs pos="0">
                  <a:srgbClr val="00004A"/>
                </a:gs>
                <a:gs pos="100000">
                  <a:srgbClr val="000099"/>
                </a:gs>
              </a:gsLst>
              <a:lin ang="270000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73" name="Shape 173"/>
            <p:cNvSpPr/>
            <p:nvPr/>
          </p:nvSpPr>
          <p:spPr>
            <a:xfrm>
              <a:off x="7498080" y="0"/>
              <a:ext cx="5493174" cy="5901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21600" y="21550"/>
                  </a:lnTo>
                  <a:lnTo>
                    <a:pt x="587" y="0"/>
                  </a:lnTo>
                  <a:lnTo>
                    <a:pt x="0" y="0"/>
                  </a:lnTo>
                  <a:close/>
                </a:path>
              </a:pathLst>
            </a:custGeom>
            <a:gradFill flip="none" rotWithShape="1">
              <a:gsLst>
                <a:gs pos="0">
                  <a:srgbClr val="000081"/>
                </a:gs>
                <a:gs pos="100000">
                  <a:srgbClr val="000099"/>
                </a:gs>
              </a:gsLst>
              <a:lin ang="270000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74" name="Shape 174"/>
            <p:cNvSpPr/>
            <p:nvPr/>
          </p:nvSpPr>
          <p:spPr>
            <a:xfrm>
              <a:off x="8918222" y="0"/>
              <a:ext cx="4073032" cy="55631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20" y="0"/>
                  </a:moveTo>
                  <a:lnTo>
                    <a:pt x="0" y="0"/>
                  </a:lnTo>
                  <a:lnTo>
                    <a:pt x="21600" y="21600"/>
                  </a:lnTo>
                  <a:lnTo>
                    <a:pt x="21600" y="19706"/>
                  </a:lnTo>
                  <a:lnTo>
                    <a:pt x="21528" y="19706"/>
                  </a:lnTo>
                  <a:lnTo>
                    <a:pt x="5820" y="0"/>
                  </a:lnTo>
                  <a:close/>
                </a:path>
              </a:pathLst>
            </a:custGeom>
            <a:gradFill flip="none" rotWithShape="1">
              <a:gsLst>
                <a:gs pos="0">
                  <a:srgbClr val="000080"/>
                </a:gs>
                <a:gs pos="100000">
                  <a:srgbClr val="000064"/>
                </a:gs>
              </a:gsLst>
              <a:lin ang="1620000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75" name="Shape 175"/>
            <p:cNvSpPr/>
            <p:nvPr/>
          </p:nvSpPr>
          <p:spPr>
            <a:xfrm>
              <a:off x="10202898" y="0"/>
              <a:ext cx="2788356" cy="46826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21600" y="21225"/>
                  </a:lnTo>
                  <a:lnTo>
                    <a:pt x="736" y="0"/>
                  </a:lnTo>
                  <a:lnTo>
                    <a:pt x="0" y="0"/>
                  </a:lnTo>
                  <a:close/>
                </a:path>
              </a:pathLst>
            </a:custGeom>
            <a:gradFill flip="none" rotWithShape="1">
              <a:gsLst>
                <a:gs pos="0">
                  <a:srgbClr val="000058"/>
                </a:gs>
                <a:gs pos="100000">
                  <a:srgbClr val="000099"/>
                </a:gs>
              </a:gsLst>
              <a:lin ang="270000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76" name="Shape 176"/>
            <p:cNvSpPr/>
            <p:nvPr/>
          </p:nvSpPr>
          <p:spPr>
            <a:xfrm>
              <a:off x="10598008" y="0"/>
              <a:ext cx="2393246" cy="43710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21600" y="21533"/>
                  </a:lnTo>
                  <a:lnTo>
                    <a:pt x="1102" y="0"/>
                  </a:lnTo>
                  <a:lnTo>
                    <a:pt x="0" y="0"/>
                  </a:lnTo>
                  <a:close/>
                </a:path>
              </a:pathLst>
            </a:custGeom>
            <a:gradFill flip="none" rotWithShape="1">
              <a:gsLst>
                <a:gs pos="0">
                  <a:srgbClr val="00006F"/>
                </a:gs>
                <a:gs pos="100000">
                  <a:srgbClr val="000099"/>
                </a:gs>
              </a:gsLst>
              <a:lin ang="270000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77" name="Shape 177"/>
            <p:cNvSpPr/>
            <p:nvPr/>
          </p:nvSpPr>
          <p:spPr>
            <a:xfrm>
              <a:off x="11245991" y="0"/>
              <a:ext cx="1745263" cy="33573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816"/>
                  </a:moveTo>
                  <a:lnTo>
                    <a:pt x="1177" y="0"/>
                  </a:lnTo>
                  <a:lnTo>
                    <a:pt x="0" y="0"/>
                  </a:lnTo>
                  <a:lnTo>
                    <a:pt x="21600" y="21600"/>
                  </a:lnTo>
                  <a:lnTo>
                    <a:pt x="21600" y="20816"/>
                  </a:lnTo>
                  <a:close/>
                </a:path>
              </a:pathLst>
            </a:custGeom>
            <a:gradFill flip="none" rotWithShape="1">
              <a:gsLst>
                <a:gs pos="0">
                  <a:srgbClr val="000078"/>
                </a:gs>
                <a:gs pos="100000">
                  <a:srgbClr val="000099"/>
                </a:gs>
              </a:gsLst>
              <a:lin ang="270000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grpSp>
          <p:nvGrpSpPr>
            <p:cNvPr id="180" name="Group 180"/>
            <p:cNvGrpSpPr/>
            <p:nvPr/>
          </p:nvGrpSpPr>
          <p:grpSpPr>
            <a:xfrm>
              <a:off x="-1" y="3684693"/>
              <a:ext cx="13000286" cy="4194952"/>
              <a:chOff x="0" y="0"/>
              <a:chExt cx="13000285" cy="4194951"/>
            </a:xfrm>
          </p:grpSpPr>
          <p:sp>
            <p:nvSpPr>
              <p:cNvPr id="178" name="Shape 178"/>
              <p:cNvSpPr/>
              <p:nvPr/>
            </p:nvSpPr>
            <p:spPr>
              <a:xfrm>
                <a:off x="-1" y="0"/>
                <a:ext cx="8286046" cy="2964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6021"/>
                    </a:lnTo>
                    <a:lnTo>
                      <a:pt x="21458" y="21600"/>
                    </a:lnTo>
                    <a:lnTo>
                      <a:pt x="21529" y="20317"/>
                    </a:lnTo>
                    <a:lnTo>
                      <a:pt x="21600" y="19132"/>
                    </a:lnTo>
                    <a:lnTo>
                      <a:pt x="0" y="0"/>
                    </a:lnTo>
                    <a:close/>
                  </a:path>
                </a:pathLst>
              </a:custGeom>
              <a:gradFill flip="none" rotWithShape="1">
                <a:gsLst>
                  <a:gs pos="0">
                    <a:srgbClr val="00006F"/>
                  </a:gs>
                  <a:gs pos="100000">
                    <a:srgbClr val="000099"/>
                  </a:gs>
                </a:gsLst>
                <a:lin ang="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sp>
            <p:nvSpPr>
              <p:cNvPr id="179" name="Shape 179"/>
              <p:cNvSpPr/>
              <p:nvPr/>
            </p:nvSpPr>
            <p:spPr>
              <a:xfrm>
                <a:off x="8231858" y="2625795"/>
                <a:ext cx="4768427" cy="15691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668"/>
                    </a:moveTo>
                    <a:lnTo>
                      <a:pt x="246" y="0"/>
                    </a:lnTo>
                    <a:lnTo>
                      <a:pt x="123" y="2238"/>
                    </a:lnTo>
                    <a:lnTo>
                      <a:pt x="0" y="4662"/>
                    </a:lnTo>
                    <a:lnTo>
                      <a:pt x="21600" y="21600"/>
                    </a:lnTo>
                    <a:lnTo>
                      <a:pt x="21600" y="20668"/>
                    </a:lnTo>
                    <a:close/>
                  </a:path>
                </a:pathLst>
              </a:custGeom>
              <a:gradFill flip="none" rotWithShape="1">
                <a:gsLst>
                  <a:gs pos="0">
                    <a:srgbClr val="000099"/>
                  </a:gs>
                  <a:gs pos="100000">
                    <a:srgbClr val="1717A3"/>
                  </a:gs>
                </a:gsLst>
                <a:lin ang="0" scaled="0"/>
              </a:gradFill>
              <a:ln w="12700" cap="flat">
                <a:noFill/>
                <a:miter lim="400000"/>
              </a:ln>
              <a:effectLst/>
            </p:spPr>
            <p:txBody>
              <a:bodyPr wrap="square" lIns="65023" tIns="65023" rIns="65023" bIns="65023" numCol="1" anchor="t">
                <a:noAutofit/>
              </a:bodyPr>
              <a:lstStyle/>
              <a:p>
                <a:pPr algn="l" defTabSz="1300480">
                  <a:defRPr sz="2400">
                    <a:solidFill>
                      <a:srgbClr val="FFFFFF"/>
                    </a:solidFill>
                    <a:latin typeface="Arial"/>
                    <a:ea typeface="Arial"/>
                    <a:cs typeface="Arial"/>
                    <a:sym typeface="Arial"/>
                  </a:defRPr>
                </a:pPr>
              </a:p>
            </p:txBody>
          </p:sp>
        </p:grpSp>
      </p:grpSp>
      <p:sp>
        <p:nvSpPr>
          <p:cNvPr id="182" name="Shape 182"/>
          <p:cNvSpPr/>
          <p:nvPr>
            <p:ph type="title"/>
          </p:nvPr>
        </p:nvSpPr>
        <p:spPr>
          <a:xfrm>
            <a:off x="650239" y="2275839"/>
            <a:ext cx="11704322" cy="2600961"/>
          </a:xfrm>
          <a:prstGeom prst="rect">
            <a:avLst/>
          </a:prstGeom>
        </p:spPr>
        <p:txBody>
          <a:bodyPr lIns="65023" tIns="65023" rIns="65023" bIns="65023"/>
          <a:lstStyle>
            <a:lvl1pPr defTabSz="1300480">
              <a:defRPr sz="6800">
                <a:solidFill>
                  <a:srgbClr val="FFFFFF"/>
                </a:solidFill>
                <a:effectLst>
                  <a:outerShdw sx="100000" sy="100000" kx="0" ky="0" algn="b" rotWithShape="0" blurRad="12700" dist="25400" dir="2700000">
                    <a:srgbClr val="000000"/>
                  </a:outerShdw>
                </a:effectLst>
                <a:latin typeface="Arial"/>
                <a:ea typeface="Arial"/>
                <a:cs typeface="Arial"/>
                <a:sym typeface="Arial"/>
              </a:defRPr>
            </a:lvl1pPr>
          </a:lstStyle>
          <a:p>
            <a:pPr/>
            <a:r>
              <a:t>Title Text</a:t>
            </a:r>
          </a:p>
        </p:txBody>
      </p:sp>
      <p:sp>
        <p:nvSpPr>
          <p:cNvPr id="183" name="Shape 183"/>
          <p:cNvSpPr/>
          <p:nvPr>
            <p:ph type="body" sz="quarter" idx="1"/>
          </p:nvPr>
        </p:nvSpPr>
        <p:spPr>
          <a:xfrm>
            <a:off x="1950719" y="5527040"/>
            <a:ext cx="9103361" cy="2492587"/>
          </a:xfrm>
          <a:prstGeom prst="rect">
            <a:avLst/>
          </a:prstGeom>
        </p:spPr>
        <p:txBody>
          <a:bodyPr lIns="65023" tIns="65023" rIns="65023" bIns="65023" anchor="t"/>
          <a:lstStyle>
            <a:lvl1pPr marL="0" indent="0" algn="ctr" defTabSz="1300480">
              <a:spcBef>
                <a:spcPts val="1200"/>
              </a:spcBef>
              <a:buSzTx/>
              <a:buNone/>
              <a:defRPr sz="5000">
                <a:solidFill>
                  <a:srgbClr val="FFFFFF"/>
                </a:solidFill>
                <a:effectLst>
                  <a:outerShdw sx="100000" sy="100000" kx="0" ky="0" algn="b" rotWithShape="0" blurRad="12700" dist="25400" dir="2700000">
                    <a:srgbClr val="000000"/>
                  </a:outerShdw>
                </a:effectLst>
                <a:latin typeface="Arial"/>
                <a:ea typeface="Arial"/>
                <a:cs typeface="Arial"/>
                <a:sym typeface="Arial"/>
              </a:defRPr>
            </a:lvl1pPr>
            <a:lvl2pPr marL="0" indent="457200" algn="ctr" defTabSz="1300480">
              <a:spcBef>
                <a:spcPts val="1200"/>
              </a:spcBef>
              <a:buSzTx/>
              <a:buNone/>
              <a:defRPr sz="5000">
                <a:solidFill>
                  <a:srgbClr val="FFFFFF"/>
                </a:solidFill>
                <a:effectLst>
                  <a:outerShdw sx="100000" sy="100000" kx="0" ky="0" algn="b" rotWithShape="0" blurRad="12700" dist="25400" dir="2700000">
                    <a:srgbClr val="000000"/>
                  </a:outerShdw>
                </a:effectLst>
                <a:latin typeface="Arial"/>
                <a:ea typeface="Arial"/>
                <a:cs typeface="Arial"/>
                <a:sym typeface="Arial"/>
              </a:defRPr>
            </a:lvl2pPr>
            <a:lvl3pPr marL="0" indent="914400" algn="ctr" defTabSz="1300480">
              <a:spcBef>
                <a:spcPts val="1200"/>
              </a:spcBef>
              <a:buSzTx/>
              <a:buNone/>
              <a:defRPr sz="5000">
                <a:solidFill>
                  <a:srgbClr val="FFFFFF"/>
                </a:solidFill>
                <a:effectLst>
                  <a:outerShdw sx="100000" sy="100000" kx="0" ky="0" algn="b" rotWithShape="0" blurRad="12700" dist="25400" dir="2700000">
                    <a:srgbClr val="000000"/>
                  </a:outerShdw>
                </a:effectLst>
                <a:latin typeface="Arial"/>
                <a:ea typeface="Arial"/>
                <a:cs typeface="Arial"/>
                <a:sym typeface="Arial"/>
              </a:defRPr>
            </a:lvl3pPr>
            <a:lvl4pPr marL="0" indent="1371600" algn="ctr" defTabSz="1300480">
              <a:spcBef>
                <a:spcPts val="1200"/>
              </a:spcBef>
              <a:buSzTx/>
              <a:buNone/>
              <a:defRPr sz="5000">
                <a:solidFill>
                  <a:srgbClr val="FFFFFF"/>
                </a:solidFill>
                <a:effectLst>
                  <a:outerShdw sx="100000" sy="100000" kx="0" ky="0" algn="b" rotWithShape="0" blurRad="12700" dist="25400" dir="2700000">
                    <a:srgbClr val="000000"/>
                  </a:outerShdw>
                </a:effectLst>
                <a:latin typeface="Arial"/>
                <a:ea typeface="Arial"/>
                <a:cs typeface="Arial"/>
                <a:sym typeface="Arial"/>
              </a:defRPr>
            </a:lvl4pPr>
            <a:lvl5pPr marL="0" indent="1828800" algn="ctr" defTabSz="1300480">
              <a:spcBef>
                <a:spcPts val="1200"/>
              </a:spcBef>
              <a:buSzTx/>
              <a:buNone/>
              <a:defRPr sz="5000">
                <a:solidFill>
                  <a:srgbClr val="FFFFFF"/>
                </a:solidFill>
                <a:effectLst>
                  <a:outerShdw sx="100000" sy="100000" kx="0" ky="0" algn="b" rotWithShape="0" blurRad="12700" dist="25400" dir="2700000">
                    <a:srgbClr val="000000"/>
                  </a:outerShdw>
                </a:effectLst>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84" name="Shape 184"/>
          <p:cNvSpPr/>
          <p:nvPr>
            <p:ph type="sldNum" sz="quarter" idx="2"/>
          </p:nvPr>
        </p:nvSpPr>
        <p:spPr>
          <a:xfrm>
            <a:off x="11985791" y="9178079"/>
            <a:ext cx="368769" cy="352002"/>
          </a:xfrm>
          <a:prstGeom prst="rect">
            <a:avLst/>
          </a:prstGeom>
        </p:spPr>
        <p:txBody>
          <a:bodyPr lIns="65023" tIns="65023" rIns="65023" bIns="65023" anchor="b"/>
          <a:lstStyle>
            <a:lvl1pPr algn="r" defTabSz="1300480">
              <a:defRPr sz="1600">
                <a:solidFill>
                  <a:srgbClr val="FFFFFF"/>
                </a:solidFill>
                <a:effectLst>
                  <a:outerShdw sx="100000" sy="100000" kx="0" ky="0" algn="b" rotWithShape="0" blurRad="12700" dist="25400" dir="2700000">
                    <a:srgbClr val="000000"/>
                  </a:outerShdw>
                </a:effectLst>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91" name="Shape 191"/>
          <p:cNvSpPr/>
          <p:nvPr>
            <p:ph type="title"/>
          </p:nvPr>
        </p:nvSpPr>
        <p:spPr>
          <a:xfrm>
            <a:off x="650239" y="390596"/>
            <a:ext cx="11704322" cy="1625601"/>
          </a:xfrm>
          <a:prstGeom prst="rect">
            <a:avLst/>
          </a:prstGeom>
        </p:spPr>
        <p:txBody>
          <a:bodyPr lIns="65023" tIns="65023" rIns="65023" bIns="65023"/>
          <a:lstStyle>
            <a:lvl1pPr defTabSz="1300480">
              <a:defRPr sz="6200">
                <a:latin typeface="Calibri"/>
                <a:ea typeface="Calibri"/>
                <a:cs typeface="Calibri"/>
                <a:sym typeface="Calibri"/>
              </a:defRPr>
            </a:lvl1pPr>
          </a:lstStyle>
          <a:p>
            <a:pPr/>
            <a:r>
              <a:t>Title Text</a:t>
            </a:r>
          </a:p>
        </p:txBody>
      </p:sp>
      <p:sp>
        <p:nvSpPr>
          <p:cNvPr id="192" name="Shape 192"/>
          <p:cNvSpPr/>
          <p:nvPr>
            <p:ph type="body" idx="1"/>
          </p:nvPr>
        </p:nvSpPr>
        <p:spPr>
          <a:xfrm>
            <a:off x="650239" y="2275839"/>
            <a:ext cx="11704322" cy="6436927"/>
          </a:xfrm>
          <a:prstGeom prst="rect">
            <a:avLst/>
          </a:prstGeom>
        </p:spPr>
        <p:txBody>
          <a:bodyPr lIns="65023" tIns="65023" rIns="65023" bIns="65023" anchor="t"/>
          <a:lstStyle>
            <a:lvl1pPr marL="471487" indent="-471487" defTabSz="1300480">
              <a:spcBef>
                <a:spcPts val="1000"/>
              </a:spcBef>
              <a:buSzPct val="100000"/>
              <a:buFont typeface="Arial"/>
              <a:defRPr sz="4400">
                <a:latin typeface="Calibri"/>
                <a:ea typeface="Calibri"/>
                <a:cs typeface="Calibri"/>
                <a:sym typeface="Calibri"/>
              </a:defRPr>
            </a:lvl1pPr>
            <a:lvl2pPr marL="906235" indent="-449035" defTabSz="1300480">
              <a:spcBef>
                <a:spcPts val="1000"/>
              </a:spcBef>
              <a:buSzPct val="100000"/>
              <a:buFont typeface="Arial"/>
              <a:buChar char="–"/>
              <a:defRPr sz="4400">
                <a:latin typeface="Calibri"/>
                <a:ea typeface="Calibri"/>
                <a:cs typeface="Calibri"/>
                <a:sym typeface="Calibri"/>
              </a:defRPr>
            </a:lvl2pPr>
            <a:lvl3pPr indent="-419100" defTabSz="1300480">
              <a:spcBef>
                <a:spcPts val="1000"/>
              </a:spcBef>
              <a:buSzPct val="100000"/>
              <a:buFont typeface="Arial"/>
              <a:defRPr sz="4400">
                <a:latin typeface="Calibri"/>
                <a:ea typeface="Calibri"/>
                <a:cs typeface="Calibri"/>
                <a:sym typeface="Calibri"/>
              </a:defRPr>
            </a:lvl3pPr>
            <a:lvl4pPr marL="1874520" indent="-502920" defTabSz="1300480">
              <a:spcBef>
                <a:spcPts val="1000"/>
              </a:spcBef>
              <a:buSzPct val="100000"/>
              <a:buFont typeface="Arial"/>
              <a:buChar char="–"/>
              <a:defRPr sz="4400">
                <a:latin typeface="Calibri"/>
                <a:ea typeface="Calibri"/>
                <a:cs typeface="Calibri"/>
                <a:sym typeface="Calibri"/>
              </a:defRPr>
            </a:lvl4pPr>
            <a:lvl5pPr marL="2331720" indent="-502920" defTabSz="1300480">
              <a:spcBef>
                <a:spcPts val="1000"/>
              </a:spcBef>
              <a:buSzPct val="100000"/>
              <a:buFont typeface="Arial"/>
              <a:buChar char="»"/>
              <a:defRPr sz="4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93" name="Shape 193"/>
          <p:cNvSpPr/>
          <p:nvPr>
            <p:ph type="sldNum" sz="quarter" idx="2"/>
          </p:nvPr>
        </p:nvSpPr>
        <p:spPr>
          <a:xfrm>
            <a:off x="12005833" y="9114112"/>
            <a:ext cx="348727" cy="371349"/>
          </a:xfrm>
          <a:prstGeom prst="rect">
            <a:avLst/>
          </a:prstGeom>
        </p:spPr>
        <p:txBody>
          <a:bodyPr lIns="65023" tIns="65023" rIns="65023" bIns="65023" anchor="ctr"/>
          <a:lstStyle>
            <a:lvl1pPr algn="r" defTabSz="130048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200" name="Shape 200"/>
          <p:cNvSpPr/>
          <p:nvPr>
            <p:ph type="title"/>
          </p:nvPr>
        </p:nvSpPr>
        <p:spPr>
          <a:xfrm>
            <a:off x="1267968" y="1641855"/>
            <a:ext cx="10468865" cy="3299969"/>
          </a:xfrm>
          <a:prstGeom prst="rect">
            <a:avLst/>
          </a:prstGeom>
        </p:spPr>
        <p:txBody>
          <a:bodyPr lIns="48767" tIns="48767" rIns="48767" bIns="48767" anchor="b"/>
          <a:lstStyle>
            <a:lvl1pPr defTabSz="585216">
              <a:defRPr>
                <a:latin typeface="Gill Sans"/>
                <a:ea typeface="Gill Sans"/>
                <a:cs typeface="Gill Sans"/>
                <a:sym typeface="Gill Sans"/>
              </a:defRPr>
            </a:lvl1pPr>
          </a:lstStyle>
          <a:p>
            <a:pPr/>
            <a:r>
              <a:t>Title Text</a:t>
            </a:r>
          </a:p>
        </p:txBody>
      </p:sp>
      <p:sp>
        <p:nvSpPr>
          <p:cNvPr id="201" name="Shape 201"/>
          <p:cNvSpPr/>
          <p:nvPr>
            <p:ph type="body" sz="quarter" idx="1"/>
          </p:nvPr>
        </p:nvSpPr>
        <p:spPr>
          <a:xfrm>
            <a:off x="1267968" y="5023103"/>
            <a:ext cx="10468865" cy="1137921"/>
          </a:xfrm>
          <a:prstGeom prst="rect">
            <a:avLst/>
          </a:prstGeom>
        </p:spPr>
        <p:txBody>
          <a:bodyPr lIns="48767" tIns="48767" rIns="48767" bIns="48767" anchor="t"/>
          <a:lstStyle>
            <a:lvl1pPr marL="0" indent="0" algn="ctr" defTabSz="585216">
              <a:spcBef>
                <a:spcPts val="0"/>
              </a:spcBef>
              <a:buSzTx/>
              <a:buNone/>
              <a:defRPr sz="3400">
                <a:latin typeface="Gill Sans"/>
                <a:ea typeface="Gill Sans"/>
                <a:cs typeface="Gill Sans"/>
                <a:sym typeface="Gill Sans"/>
              </a:defRPr>
            </a:lvl1pPr>
            <a:lvl2pPr marL="0" indent="0" algn="ctr" defTabSz="585216">
              <a:spcBef>
                <a:spcPts val="0"/>
              </a:spcBef>
              <a:buSzTx/>
              <a:buNone/>
              <a:defRPr sz="3400">
                <a:latin typeface="Gill Sans"/>
                <a:ea typeface="Gill Sans"/>
                <a:cs typeface="Gill Sans"/>
                <a:sym typeface="Gill Sans"/>
              </a:defRPr>
            </a:lvl2pPr>
            <a:lvl3pPr marL="0" indent="0" algn="ctr" defTabSz="585216">
              <a:spcBef>
                <a:spcPts val="0"/>
              </a:spcBef>
              <a:buSzTx/>
              <a:buNone/>
              <a:defRPr sz="3400">
                <a:latin typeface="Gill Sans"/>
                <a:ea typeface="Gill Sans"/>
                <a:cs typeface="Gill Sans"/>
                <a:sym typeface="Gill Sans"/>
              </a:defRPr>
            </a:lvl3pPr>
            <a:lvl4pPr marL="0" indent="0" algn="ctr" defTabSz="585216">
              <a:spcBef>
                <a:spcPts val="0"/>
              </a:spcBef>
              <a:buSzTx/>
              <a:buNone/>
              <a:defRPr sz="3400">
                <a:latin typeface="Gill Sans"/>
                <a:ea typeface="Gill Sans"/>
                <a:cs typeface="Gill Sans"/>
                <a:sym typeface="Gill Sans"/>
              </a:defRPr>
            </a:lvl4pPr>
            <a:lvl5pPr marL="0" indent="0" algn="ctr" defTabSz="585216">
              <a:spcBef>
                <a:spcPts val="0"/>
              </a:spcBef>
              <a:buSzTx/>
              <a:buNone/>
              <a:defRPr sz="3400">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202" name="Shape 202"/>
          <p:cNvSpPr/>
          <p:nvPr>
            <p:ph type="sldNum" sz="quarter" idx="2"/>
          </p:nvPr>
        </p:nvSpPr>
        <p:spPr>
          <a:xfrm>
            <a:off x="6337553" y="9282176"/>
            <a:ext cx="313437" cy="338837"/>
          </a:xfrm>
          <a:prstGeom prst="rect">
            <a:avLst/>
          </a:prstGeom>
        </p:spPr>
        <p:txBody>
          <a:bodyPr lIns="48767" tIns="48767" rIns="48767" bIns="48767"/>
          <a:lstStyle>
            <a:lvl1pPr defTabSz="585216">
              <a:defRPr sz="1600">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gradFill flip="none" rotWithShape="1">
          <a:gsLst>
            <a:gs pos="0">
              <a:srgbClr val="8C3D91"/>
            </a:gs>
            <a:gs pos="11999">
              <a:srgbClr val="7005D4"/>
            </a:gs>
            <a:gs pos="30000">
              <a:srgbClr val="181CC7"/>
            </a:gs>
            <a:gs pos="60000">
              <a:srgbClr val="0A128C"/>
            </a:gs>
            <a:gs pos="100000">
              <a:srgbClr val="000000"/>
            </a:gs>
          </a:gsLst>
          <a:lin ang="16200000" scaled="0"/>
        </a:gradFill>
      </p:bgPr>
    </p:bg>
    <p:spTree>
      <p:nvGrpSpPr>
        <p:cNvPr id="1" name=""/>
        <p:cNvGrpSpPr/>
        <p:nvPr/>
      </p:nvGrpSpPr>
      <p:grpSpPr>
        <a:xfrm>
          <a:off x="0" y="0"/>
          <a:ext cx="0" cy="0"/>
          <a:chOff x="0" y="0"/>
          <a:chExt cx="0" cy="0"/>
        </a:xfrm>
      </p:grpSpPr>
      <p:sp>
        <p:nvSpPr>
          <p:cNvPr id="209" name="Shape 209"/>
          <p:cNvSpPr/>
          <p:nvPr>
            <p:ph type="title"/>
          </p:nvPr>
        </p:nvSpPr>
        <p:spPr>
          <a:xfrm>
            <a:off x="975359" y="3029937"/>
            <a:ext cx="11054082" cy="2090703"/>
          </a:xfrm>
          <a:prstGeom prst="rect">
            <a:avLst/>
          </a:prstGeom>
        </p:spPr>
        <p:txBody>
          <a:bodyPr lIns="65023" tIns="65023" rIns="65023" bIns="65023"/>
          <a:lstStyle>
            <a:lvl1pPr defTabSz="1300480">
              <a:defRPr sz="6200">
                <a:latin typeface="Times New Roman"/>
                <a:ea typeface="Times New Roman"/>
                <a:cs typeface="Times New Roman"/>
                <a:sym typeface="Times New Roman"/>
              </a:defRPr>
            </a:lvl1pPr>
          </a:lstStyle>
          <a:p>
            <a:pPr/>
            <a:r>
              <a:t>Title Text</a:t>
            </a:r>
          </a:p>
        </p:txBody>
      </p:sp>
      <p:sp>
        <p:nvSpPr>
          <p:cNvPr id="210" name="Shape 210"/>
          <p:cNvSpPr/>
          <p:nvPr>
            <p:ph type="body" sz="quarter" idx="1"/>
          </p:nvPr>
        </p:nvSpPr>
        <p:spPr>
          <a:xfrm>
            <a:off x="1950719" y="5527040"/>
            <a:ext cx="9103361" cy="2492587"/>
          </a:xfrm>
          <a:prstGeom prst="rect">
            <a:avLst/>
          </a:prstGeom>
        </p:spPr>
        <p:txBody>
          <a:bodyPr lIns="65023" tIns="65023" rIns="65023" bIns="65023" anchor="t"/>
          <a:lstStyle>
            <a:lvl1pPr marL="0" indent="0" algn="ctr" defTabSz="1300480">
              <a:spcBef>
                <a:spcPts val="1000"/>
              </a:spcBef>
              <a:buSzTx/>
              <a:buNone/>
              <a:defRPr sz="4400">
                <a:latin typeface="Times New Roman"/>
                <a:ea typeface="Times New Roman"/>
                <a:cs typeface="Times New Roman"/>
                <a:sym typeface="Times New Roman"/>
              </a:defRPr>
            </a:lvl1pPr>
            <a:lvl2pPr marL="0" indent="457200" algn="ctr" defTabSz="1300480">
              <a:spcBef>
                <a:spcPts val="1000"/>
              </a:spcBef>
              <a:buSzTx/>
              <a:buNone/>
              <a:defRPr sz="4400">
                <a:latin typeface="Times New Roman"/>
                <a:ea typeface="Times New Roman"/>
                <a:cs typeface="Times New Roman"/>
                <a:sym typeface="Times New Roman"/>
              </a:defRPr>
            </a:lvl2pPr>
            <a:lvl3pPr marL="0" indent="914400" algn="ctr" defTabSz="1300480">
              <a:spcBef>
                <a:spcPts val="1000"/>
              </a:spcBef>
              <a:buSzTx/>
              <a:buNone/>
              <a:defRPr sz="4400">
                <a:latin typeface="Times New Roman"/>
                <a:ea typeface="Times New Roman"/>
                <a:cs typeface="Times New Roman"/>
                <a:sym typeface="Times New Roman"/>
              </a:defRPr>
            </a:lvl3pPr>
            <a:lvl4pPr marL="0" indent="1371600" algn="ctr" defTabSz="1300480">
              <a:spcBef>
                <a:spcPts val="1000"/>
              </a:spcBef>
              <a:buSzTx/>
              <a:buNone/>
              <a:defRPr sz="4400">
                <a:latin typeface="Times New Roman"/>
                <a:ea typeface="Times New Roman"/>
                <a:cs typeface="Times New Roman"/>
                <a:sym typeface="Times New Roman"/>
              </a:defRPr>
            </a:lvl4pPr>
            <a:lvl5pPr marL="0" indent="1828800" algn="ctr" defTabSz="1300480">
              <a:spcBef>
                <a:spcPts val="1000"/>
              </a:spcBef>
              <a:buSzTx/>
              <a:buNone/>
              <a:defRPr sz="4400">
                <a:latin typeface="Times New Roman"/>
                <a:ea typeface="Times New Roman"/>
                <a:cs typeface="Times New Roman"/>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211" name="Shape 211"/>
          <p:cNvSpPr/>
          <p:nvPr>
            <p:ph type="sldNum" sz="quarter" idx="2"/>
          </p:nvPr>
        </p:nvSpPr>
        <p:spPr>
          <a:xfrm>
            <a:off x="11658092" y="8886613"/>
            <a:ext cx="371349" cy="387038"/>
          </a:xfrm>
          <a:prstGeom prst="rect">
            <a:avLst/>
          </a:prstGeom>
        </p:spPr>
        <p:txBody>
          <a:bodyPr lIns="65023" tIns="65023" rIns="65023" bIns="65023"/>
          <a:lstStyle>
            <a:lvl1pPr algn="r" defTabSz="1300480">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gradFill flip="none" rotWithShape="1">
          <a:gsLst>
            <a:gs pos="0">
              <a:srgbClr val="8C3D91"/>
            </a:gs>
            <a:gs pos="11999">
              <a:srgbClr val="7005D4"/>
            </a:gs>
            <a:gs pos="30000">
              <a:srgbClr val="181CC7"/>
            </a:gs>
            <a:gs pos="60000">
              <a:srgbClr val="0A128C"/>
            </a:gs>
            <a:gs pos="100000">
              <a:srgbClr val="000000"/>
            </a:gs>
          </a:gsLst>
          <a:lin ang="16200000" scaled="0"/>
        </a:gradFill>
      </p:bgPr>
    </p:bg>
    <p:spTree>
      <p:nvGrpSpPr>
        <p:cNvPr id="1" name=""/>
        <p:cNvGrpSpPr/>
        <p:nvPr/>
      </p:nvGrpSpPr>
      <p:grpSpPr>
        <a:xfrm>
          <a:off x="0" y="0"/>
          <a:ext cx="0" cy="0"/>
          <a:chOff x="0" y="0"/>
          <a:chExt cx="0" cy="0"/>
        </a:xfrm>
      </p:grpSpPr>
      <p:sp>
        <p:nvSpPr>
          <p:cNvPr id="218" name="Shape 218"/>
          <p:cNvSpPr/>
          <p:nvPr>
            <p:ph type="title"/>
          </p:nvPr>
        </p:nvSpPr>
        <p:spPr>
          <a:xfrm>
            <a:off x="975359" y="866986"/>
            <a:ext cx="11054082" cy="1625601"/>
          </a:xfrm>
          <a:prstGeom prst="rect">
            <a:avLst/>
          </a:prstGeom>
        </p:spPr>
        <p:txBody>
          <a:bodyPr lIns="65023" tIns="65023" rIns="65023" bIns="65023"/>
          <a:lstStyle>
            <a:lvl1pPr defTabSz="1300480">
              <a:defRPr sz="6200">
                <a:latin typeface="Times New Roman"/>
                <a:ea typeface="Times New Roman"/>
                <a:cs typeface="Times New Roman"/>
                <a:sym typeface="Times New Roman"/>
              </a:defRPr>
            </a:lvl1pPr>
          </a:lstStyle>
          <a:p>
            <a:pPr/>
            <a:r>
              <a:t>Title Text</a:t>
            </a:r>
          </a:p>
        </p:txBody>
      </p:sp>
      <p:sp>
        <p:nvSpPr>
          <p:cNvPr id="219" name="Shape 219"/>
          <p:cNvSpPr/>
          <p:nvPr>
            <p:ph type="body" idx="1"/>
          </p:nvPr>
        </p:nvSpPr>
        <p:spPr>
          <a:xfrm>
            <a:off x="975359" y="2817706"/>
            <a:ext cx="11054082" cy="5852161"/>
          </a:xfrm>
          <a:prstGeom prst="rect">
            <a:avLst/>
          </a:prstGeom>
        </p:spPr>
        <p:txBody>
          <a:bodyPr lIns="65023" tIns="65023" rIns="65023" bIns="65023" anchor="t"/>
          <a:lstStyle>
            <a:lvl1pPr marL="471487" indent="-471487" defTabSz="1300480">
              <a:spcBef>
                <a:spcPts val="1000"/>
              </a:spcBef>
              <a:buSzPct val="100000"/>
              <a:buChar char="»"/>
              <a:defRPr sz="4400">
                <a:latin typeface="Times New Roman"/>
                <a:ea typeface="Times New Roman"/>
                <a:cs typeface="Times New Roman"/>
                <a:sym typeface="Times New Roman"/>
              </a:defRPr>
            </a:lvl1pPr>
            <a:lvl2pPr marL="906235" indent="-449035" defTabSz="1300480">
              <a:spcBef>
                <a:spcPts val="1000"/>
              </a:spcBef>
              <a:buSzPct val="100000"/>
              <a:buChar char="–"/>
              <a:defRPr sz="4400">
                <a:latin typeface="Times New Roman"/>
                <a:ea typeface="Times New Roman"/>
                <a:cs typeface="Times New Roman"/>
                <a:sym typeface="Times New Roman"/>
              </a:defRPr>
            </a:lvl2pPr>
            <a:lvl3pPr indent="-419100" defTabSz="1300480">
              <a:spcBef>
                <a:spcPts val="1000"/>
              </a:spcBef>
              <a:buSzPct val="100000"/>
              <a:defRPr sz="4400">
                <a:latin typeface="Times New Roman"/>
                <a:ea typeface="Times New Roman"/>
                <a:cs typeface="Times New Roman"/>
                <a:sym typeface="Times New Roman"/>
              </a:defRPr>
            </a:lvl3pPr>
            <a:lvl4pPr marL="1874520" indent="-502920" defTabSz="1300480">
              <a:spcBef>
                <a:spcPts val="1000"/>
              </a:spcBef>
              <a:buSzPct val="100000"/>
              <a:buChar char="–"/>
              <a:defRPr sz="4400">
                <a:latin typeface="Times New Roman"/>
                <a:ea typeface="Times New Roman"/>
                <a:cs typeface="Times New Roman"/>
                <a:sym typeface="Times New Roman"/>
              </a:defRPr>
            </a:lvl4pPr>
            <a:lvl5pPr marL="2387600" indent="-558800" defTabSz="1300480">
              <a:spcBef>
                <a:spcPts val="1000"/>
              </a:spcBef>
              <a:buSzPct val="100000"/>
              <a:buChar char="»"/>
              <a:defRPr sz="4400">
                <a:latin typeface="Times New Roman"/>
                <a:ea typeface="Times New Roman"/>
                <a:cs typeface="Times New Roman"/>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220" name="Shape 220"/>
          <p:cNvSpPr/>
          <p:nvPr>
            <p:ph type="sldNum" sz="quarter" idx="2"/>
          </p:nvPr>
        </p:nvSpPr>
        <p:spPr>
          <a:xfrm>
            <a:off x="11658092" y="8886613"/>
            <a:ext cx="371349" cy="387038"/>
          </a:xfrm>
          <a:prstGeom prst="rect">
            <a:avLst/>
          </a:prstGeom>
        </p:spPr>
        <p:txBody>
          <a:bodyPr lIns="65023" tIns="65023" rIns="65023" bIns="65023"/>
          <a:lstStyle>
            <a:lvl1pPr algn="r" defTabSz="1300480">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40FF"/>
        </a:solidFill>
      </p:bgPr>
    </p:bg>
    <p:spTree>
      <p:nvGrpSpPr>
        <p:cNvPr id="1" name=""/>
        <p:cNvGrpSpPr/>
        <p:nvPr/>
      </p:nvGrpSpPr>
      <p:grpSpPr>
        <a:xfrm>
          <a:off x="0" y="0"/>
          <a:ext cx="0" cy="0"/>
          <a:chOff x="0" y="0"/>
          <a:chExt cx="0" cy="0"/>
        </a:xfrm>
      </p:grpSpPr>
      <p:sp>
        <p:nvSpPr>
          <p:cNvPr id="229" name="Shape 229"/>
          <p:cNvSpPr/>
          <p:nvPr>
            <p:ph type="title"/>
          </p:nvPr>
        </p:nvSpPr>
        <p:spPr>
          <a:prstGeom prst="rect">
            <a:avLst/>
          </a:prstGeom>
        </p:spPr>
        <p:txBody>
          <a:bodyPr/>
          <a:lstStyle/>
          <a:p>
            <a:pPr/>
            <a:r>
              <a:t>Global Dimming</a:t>
            </a:r>
          </a:p>
        </p:txBody>
      </p:sp>
      <p:sp>
        <p:nvSpPr>
          <p:cNvPr id="230" name="Shape 230"/>
          <p:cNvSpPr/>
          <p:nvPr>
            <p:ph type="body" idx="1"/>
          </p:nvPr>
        </p:nvSpPr>
        <p:spPr>
          <a:prstGeom prst="rect">
            <a:avLst/>
          </a:prstGeom>
        </p:spPr>
        <p:txBody>
          <a:bodyPr/>
          <a:lstStyle/>
          <a:p>
            <a:pPr marL="508000" indent="-508000">
              <a:buClr>
                <a:srgbClr val="5C86B9"/>
              </a:buClr>
              <a:buSzPct val="70000"/>
              <a:buFont typeface="Zapf Dingbats"/>
              <a:buChar char="✤"/>
              <a:defRPr sz="3800">
                <a:latin typeface="Palatino"/>
                <a:ea typeface="Palatino"/>
                <a:cs typeface="Palatino"/>
                <a:sym typeface="Palatino"/>
              </a:defRPr>
            </a:pPr>
            <a:r>
              <a:t>	State the adverse effect of Global Dimming and discuss why these pollutants are of global concern </a:t>
            </a:r>
          </a:p>
          <a:p>
            <a:pPr marL="508000" indent="-508000">
              <a:buClr>
                <a:srgbClr val="5C86B9"/>
              </a:buClr>
              <a:buSzPct val="70000"/>
              <a:buFont typeface="Zapf Dingbats"/>
              <a:buChar char="✤"/>
              <a:defRPr sz="3800">
                <a:latin typeface="Palatino"/>
                <a:ea typeface="Palatino"/>
                <a:cs typeface="Palatino"/>
                <a:sym typeface="Palatino"/>
              </a:defRPr>
            </a:pPr>
            <a:r>
              <a:t>Relate this to particle theory and light diffraction/reflection.</a:t>
            </a:r>
          </a:p>
        </p:txBody>
      </p:sp>
      <p:sp>
        <p:nvSpPr>
          <p:cNvPr id="231" name="Shape 231"/>
          <p:cNvSpPr/>
          <p:nvPr/>
        </p:nvSpPr>
        <p:spPr>
          <a:xfrm>
            <a:off x="11488581" y="9467488"/>
            <a:ext cx="1507132" cy="27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200">
                <a:solidFill>
                  <a:srgbClr val="DCDEE0"/>
                </a:solidFill>
              </a:defRPr>
            </a:lvl1pPr>
          </a:lstStyle>
          <a:p>
            <a:pPr/>
            <a:r>
              <a:t>MrMortonScience</a:t>
            </a:r>
          </a:p>
        </p:txBody>
      </p:sp>
      <p:sp>
        <p:nvSpPr>
          <p:cNvPr id="232" name="Shape 232"/>
          <p:cNvSpPr/>
          <p:nvPr/>
        </p:nvSpPr>
        <p:spPr>
          <a:xfrm>
            <a:off x="-101058" y="9132649"/>
            <a:ext cx="222382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Lesson 27</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Shape 266"/>
          <p:cNvSpPr/>
          <p:nvPr/>
        </p:nvSpPr>
        <p:spPr>
          <a:xfrm>
            <a:off x="362747" y="412886"/>
            <a:ext cx="961526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What are the problems with soot or smoke?</a:t>
            </a:r>
          </a:p>
        </p:txBody>
      </p:sp>
      <p:sp>
        <p:nvSpPr>
          <p:cNvPr id="267" name="Shape 267"/>
          <p:cNvSpPr/>
          <p:nvPr/>
        </p:nvSpPr>
        <p:spPr>
          <a:xfrm>
            <a:off x="2218681" y="1780907"/>
            <a:ext cx="410337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People with asthma</a:t>
            </a:r>
          </a:p>
        </p:txBody>
      </p:sp>
      <p:sp>
        <p:nvSpPr>
          <p:cNvPr id="268" name="Shape 268"/>
          <p:cNvSpPr/>
          <p:nvPr/>
        </p:nvSpPr>
        <p:spPr>
          <a:xfrm>
            <a:off x="2024599" y="3148928"/>
            <a:ext cx="449153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Makes buildings dirty</a:t>
            </a:r>
          </a:p>
        </p:txBody>
      </p:sp>
      <p:sp>
        <p:nvSpPr>
          <p:cNvPr id="269" name="Shape 269"/>
          <p:cNvSpPr/>
          <p:nvPr/>
        </p:nvSpPr>
        <p:spPr>
          <a:xfrm>
            <a:off x="3616341" y="4552950"/>
            <a:ext cx="130805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Smog</a:t>
            </a:r>
          </a:p>
        </p:txBody>
      </p:sp>
      <p:sp>
        <p:nvSpPr>
          <p:cNvPr id="270" name="Shape 270"/>
          <p:cNvSpPr/>
          <p:nvPr/>
        </p:nvSpPr>
        <p:spPr>
          <a:xfrm>
            <a:off x="2282003" y="5884970"/>
            <a:ext cx="39767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Blocks out sunlight</a:t>
            </a:r>
          </a:p>
        </p:txBody>
      </p:sp>
      <p:sp>
        <p:nvSpPr>
          <p:cNvPr id="271" name="Shape 271"/>
          <p:cNvSpPr/>
          <p:nvPr/>
        </p:nvSpPr>
        <p:spPr>
          <a:xfrm>
            <a:off x="3516546" y="6803982"/>
            <a:ext cx="428167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Less photosynthesis</a:t>
            </a:r>
          </a:p>
        </p:txBody>
      </p:sp>
      <p:sp>
        <p:nvSpPr>
          <p:cNvPr id="272" name="Shape 272"/>
          <p:cNvSpPr/>
          <p:nvPr/>
        </p:nvSpPr>
        <p:spPr>
          <a:xfrm>
            <a:off x="3647771" y="7722994"/>
            <a:ext cx="643326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Plants cant grow as much food</a:t>
            </a:r>
          </a:p>
        </p:txBody>
      </p:sp>
      <p:sp>
        <p:nvSpPr>
          <p:cNvPr id="273" name="Shape 273"/>
          <p:cNvSpPr/>
          <p:nvPr/>
        </p:nvSpPr>
        <p:spPr>
          <a:xfrm>
            <a:off x="6324362" y="8621012"/>
            <a:ext cx="522213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Less food to feed people</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Shape 275"/>
          <p:cNvSpPr/>
          <p:nvPr/>
        </p:nvSpPr>
        <p:spPr>
          <a:xfrm>
            <a:off x="179672" y="1543050"/>
            <a:ext cx="12889559" cy="6667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3900">
                <a:solidFill>
                  <a:srgbClr val="323333"/>
                </a:solidFill>
                <a:latin typeface="Helvetica"/>
                <a:ea typeface="Helvetica"/>
                <a:cs typeface="Helvetica"/>
                <a:sym typeface="Helvetica"/>
              </a:defRPr>
            </a:pPr>
            <a:r>
              <a:t>In the last few years, some scientists have been measuring how much sunlight is reaching the surface of the Earth and comparing it to records from the last 50 years. </a:t>
            </a:r>
          </a:p>
          <a:p>
            <a:pPr algn="l" defTabSz="457200">
              <a:defRPr sz="3900">
                <a:solidFill>
                  <a:srgbClr val="323333"/>
                </a:solidFill>
                <a:latin typeface="Helvetica"/>
                <a:ea typeface="Helvetica"/>
                <a:cs typeface="Helvetica"/>
                <a:sym typeface="Helvetica"/>
              </a:defRPr>
            </a:pPr>
          </a:p>
          <a:p>
            <a:pPr algn="l" defTabSz="457200">
              <a:defRPr sz="3900">
                <a:solidFill>
                  <a:srgbClr val="323333"/>
                </a:solidFill>
                <a:latin typeface="Helvetica"/>
                <a:ea typeface="Helvetica"/>
                <a:cs typeface="Helvetica"/>
                <a:sym typeface="Helvetica"/>
              </a:defRPr>
            </a:pPr>
            <a:r>
              <a:t>They have been amazed to find that in some areas nearly 25% less sunlight has been reaching the surface compared to 50 years ago. </a:t>
            </a:r>
          </a:p>
          <a:p>
            <a:pPr algn="l" defTabSz="457200">
              <a:defRPr sz="3900">
                <a:solidFill>
                  <a:srgbClr val="323333"/>
                </a:solidFill>
                <a:latin typeface="Helvetica"/>
                <a:ea typeface="Helvetica"/>
                <a:cs typeface="Helvetica"/>
                <a:sym typeface="Helvetica"/>
              </a:defRPr>
            </a:pPr>
          </a:p>
          <a:p>
            <a:pPr algn="l" defTabSz="457200">
              <a:defRPr sz="3900">
                <a:solidFill>
                  <a:srgbClr val="323333"/>
                </a:solidFill>
                <a:latin typeface="Helvetica"/>
                <a:ea typeface="Helvetica"/>
                <a:cs typeface="Helvetica"/>
                <a:sym typeface="Helvetica"/>
              </a:defRPr>
            </a:pPr>
            <a:r>
              <a:t>They have called this global dimming.</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Shape 277"/>
          <p:cNvSpPr/>
          <p:nvPr/>
        </p:nvSpPr>
        <p:spPr>
          <a:xfrm>
            <a:off x="179672" y="1543050"/>
            <a:ext cx="12735745" cy="6667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3900">
                <a:solidFill>
                  <a:srgbClr val="323333"/>
                </a:solidFill>
                <a:latin typeface="Helvetica"/>
                <a:ea typeface="Helvetica"/>
                <a:cs typeface="Helvetica"/>
                <a:sym typeface="Helvetica"/>
              </a:defRPr>
            </a:pPr>
          </a:p>
          <a:p>
            <a:pPr algn="l" defTabSz="457200">
              <a:defRPr sz="3900">
                <a:solidFill>
                  <a:srgbClr val="323333"/>
                </a:solidFill>
                <a:latin typeface="Helvetica"/>
                <a:ea typeface="Helvetica"/>
                <a:cs typeface="Helvetica"/>
                <a:sym typeface="Helvetica"/>
              </a:defRPr>
            </a:pPr>
            <a:r>
              <a:t>They think that it is caused by particles of soot and ash that are produced when fossil fuels are burnt.</a:t>
            </a:r>
          </a:p>
          <a:p>
            <a:pPr algn="l" defTabSz="457200">
              <a:defRPr sz="3900">
                <a:solidFill>
                  <a:srgbClr val="323333"/>
                </a:solidFill>
                <a:latin typeface="Helvetica"/>
                <a:ea typeface="Helvetica"/>
                <a:cs typeface="Helvetica"/>
                <a:sym typeface="Helvetica"/>
              </a:defRPr>
            </a:pPr>
          </a:p>
          <a:p>
            <a:pPr algn="l" defTabSz="457200">
              <a:defRPr sz="3900">
                <a:solidFill>
                  <a:srgbClr val="323333"/>
                </a:solidFill>
                <a:latin typeface="Helvetica"/>
                <a:ea typeface="Helvetica"/>
                <a:cs typeface="Helvetica"/>
                <a:sym typeface="Helvetica"/>
              </a:defRPr>
            </a:pPr>
            <a:r>
              <a:t> These particles reflect sunlight back into space, or they can help to produce more clouds that reflect the sunlight back into space. </a:t>
            </a:r>
          </a:p>
          <a:p>
            <a:pPr algn="l" defTabSz="457200">
              <a:defRPr sz="3900">
                <a:solidFill>
                  <a:srgbClr val="323333"/>
                </a:solidFill>
                <a:latin typeface="Helvetica"/>
                <a:ea typeface="Helvetica"/>
                <a:cs typeface="Helvetica"/>
                <a:sym typeface="Helvetica"/>
              </a:defRPr>
            </a:pPr>
          </a:p>
          <a:p>
            <a:pPr algn="l" defTabSz="457200">
              <a:defRPr sz="3900">
                <a:solidFill>
                  <a:srgbClr val="323333"/>
                </a:solidFill>
                <a:latin typeface="Helvetica"/>
                <a:ea typeface="Helvetica"/>
                <a:cs typeface="Helvetica"/>
                <a:sym typeface="Helvetica"/>
              </a:defRPr>
            </a:pPr>
            <a:r>
              <a:t>However, there are many scientists who don't believe the change is real and blame it on inaccurate recording equipment.</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9" name="pasted-image.pn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280" name="Shape 280"/>
          <p:cNvSpPr/>
          <p:nvPr/>
        </p:nvSpPr>
        <p:spPr>
          <a:xfrm>
            <a:off x="286158" y="174609"/>
            <a:ext cx="12073866" cy="11430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solidFill>
                  <a:srgbClr val="FFFFFF"/>
                </a:solidFill>
              </a:defRPr>
            </a:lvl1pPr>
          </a:lstStyle>
          <a:p>
            <a:pPr/>
            <a:r>
              <a:t>Thick black smoke being released into the air. The particulate carbon in this smoke could contribute to global dimming.</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2" name="Shape 282"/>
          <p:cNvSpPr/>
          <p:nvPr/>
        </p:nvSpPr>
        <p:spPr>
          <a:xfrm rot="3168179">
            <a:off x="1384439" y="3425144"/>
            <a:ext cx="4642943" cy="1270001"/>
          </a:xfrm>
          <a:prstGeom prst="rightArrow">
            <a:avLst>
              <a:gd name="adj1" fmla="val 32000"/>
              <a:gd name="adj2" fmla="val 64000"/>
            </a:avLst>
          </a:prstGeom>
          <a:solidFill>
            <a:schemeClr val="accent3">
              <a:satOff val="18648"/>
              <a:lumOff val="5971"/>
            </a:schemeClr>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83" name="Shape 283"/>
          <p:cNvSpPr/>
          <p:nvPr/>
        </p:nvSpPr>
        <p:spPr>
          <a:xfrm rot="3168179">
            <a:off x="2735458" y="2832133"/>
            <a:ext cx="4642943" cy="1270001"/>
          </a:xfrm>
          <a:prstGeom prst="rightArrow">
            <a:avLst>
              <a:gd name="adj1" fmla="val 32000"/>
              <a:gd name="adj2" fmla="val 64000"/>
            </a:avLst>
          </a:prstGeom>
          <a:solidFill>
            <a:schemeClr val="accent3">
              <a:satOff val="18648"/>
              <a:lumOff val="5971"/>
            </a:schemeClr>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84" name="Shape 284"/>
          <p:cNvSpPr/>
          <p:nvPr/>
        </p:nvSpPr>
        <p:spPr>
          <a:xfrm>
            <a:off x="-972705" y="-942280"/>
            <a:ext cx="3522426" cy="2663616"/>
          </a:xfrm>
          <a:prstGeom prst="ellipse">
            <a:avLst/>
          </a:prstGeom>
          <a:solidFill>
            <a:schemeClr val="accent4">
              <a:hueOff val="384618"/>
              <a:satOff val="3869"/>
              <a:lumOff val="5802"/>
            </a:schemeClr>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85" name="Shape 285"/>
          <p:cNvSpPr/>
          <p:nvPr/>
        </p:nvSpPr>
        <p:spPr>
          <a:xfrm>
            <a:off x="6299406" y="5249815"/>
            <a:ext cx="405988" cy="560115"/>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86" name="Shape 286"/>
          <p:cNvSpPr/>
          <p:nvPr/>
        </p:nvSpPr>
        <p:spPr>
          <a:xfrm>
            <a:off x="7038416" y="5789823"/>
            <a:ext cx="405987" cy="560115"/>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87" name="Shape 287"/>
          <p:cNvSpPr/>
          <p:nvPr/>
        </p:nvSpPr>
        <p:spPr>
          <a:xfrm>
            <a:off x="6750411" y="6564833"/>
            <a:ext cx="405987" cy="560115"/>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88" name="Shape 288"/>
          <p:cNvSpPr/>
          <p:nvPr/>
        </p:nvSpPr>
        <p:spPr>
          <a:xfrm>
            <a:off x="7038416" y="4800806"/>
            <a:ext cx="405987" cy="560115"/>
          </a:xfrm>
          <a:prstGeom prst="ellipse">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89" name="Shape 289"/>
          <p:cNvSpPr/>
          <p:nvPr/>
        </p:nvSpPr>
        <p:spPr>
          <a:xfrm rot="3168179">
            <a:off x="4697743" y="6942409"/>
            <a:ext cx="3229130" cy="1270001"/>
          </a:xfrm>
          <a:prstGeom prst="rightArrow">
            <a:avLst>
              <a:gd name="adj1" fmla="val 32000"/>
              <a:gd name="adj2" fmla="val 64000"/>
            </a:avLst>
          </a:prstGeom>
          <a:solidFill>
            <a:schemeClr val="accent3">
              <a:satOff val="18648"/>
              <a:lumOff val="5971"/>
            </a:schemeClr>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90" name="Shape 290"/>
          <p:cNvSpPr/>
          <p:nvPr/>
        </p:nvSpPr>
        <p:spPr>
          <a:xfrm rot="18379631">
            <a:off x="5725708" y="2977947"/>
            <a:ext cx="4642943" cy="781458"/>
          </a:xfrm>
          <a:prstGeom prst="rightArrow">
            <a:avLst>
              <a:gd name="adj1" fmla="val 32000"/>
              <a:gd name="adj2" fmla="val 104011"/>
            </a:avLst>
          </a:prstGeom>
          <a:solidFill>
            <a:schemeClr val="accent3">
              <a:satOff val="18648"/>
              <a:lumOff val="5971"/>
            </a:schemeClr>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91" name="Shape 291"/>
          <p:cNvSpPr/>
          <p:nvPr/>
        </p:nvSpPr>
        <p:spPr>
          <a:xfrm>
            <a:off x="5782280" y="8993872"/>
            <a:ext cx="618624"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0" y="21600"/>
                </a:lnTo>
                <a:close/>
              </a:path>
            </a:pathLst>
          </a:custGeom>
          <a:blipFill>
            <a:blip r:embed="rId2"/>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292" name="Shape 292"/>
          <p:cNvSpPr/>
          <p:nvPr/>
        </p:nvSpPr>
        <p:spPr>
          <a:xfrm>
            <a:off x="2394344" y="8993872"/>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blipFill>
            <a:blip r:embed="rId2"/>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293" name="Shape 293"/>
          <p:cNvSpPr/>
          <p:nvPr/>
        </p:nvSpPr>
        <p:spPr>
          <a:xfrm>
            <a:off x="3186357" y="8993872"/>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blipFill>
            <a:blip r:embed="rId2"/>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294" name="Shape 294"/>
          <p:cNvSpPr/>
          <p:nvPr/>
        </p:nvSpPr>
        <p:spPr>
          <a:xfrm>
            <a:off x="1026324" y="9120872"/>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blipFill>
            <a:blip r:embed="rId2"/>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295" name="Shape 295"/>
          <p:cNvSpPr/>
          <p:nvPr/>
        </p:nvSpPr>
        <p:spPr>
          <a:xfrm>
            <a:off x="6939913" y="9120872"/>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blipFill>
            <a:blip r:embed="rId2"/>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296" name="Shape 296"/>
          <p:cNvSpPr/>
          <p:nvPr/>
        </p:nvSpPr>
        <p:spPr>
          <a:xfrm>
            <a:off x="8137431" y="8993872"/>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blipFill>
            <a:blip r:embed="rId2"/>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297" name="Shape 297"/>
          <p:cNvSpPr/>
          <p:nvPr/>
        </p:nvSpPr>
        <p:spPr>
          <a:xfrm>
            <a:off x="10407461" y="9222044"/>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blipFill>
            <a:blip r:embed="rId2"/>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298" name="Shape 298"/>
          <p:cNvSpPr/>
          <p:nvPr/>
        </p:nvSpPr>
        <p:spPr>
          <a:xfrm>
            <a:off x="11485481" y="9222044"/>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blipFill>
            <a:blip r:embed="rId2"/>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299" name="Shape 299"/>
          <p:cNvSpPr/>
          <p:nvPr/>
        </p:nvSpPr>
        <p:spPr>
          <a:xfrm>
            <a:off x="1153324" y="9247872"/>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blipFill>
            <a:blip r:embed="rId2"/>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300" name="Shape 300"/>
          <p:cNvSpPr/>
          <p:nvPr/>
        </p:nvSpPr>
        <p:spPr>
          <a:xfrm>
            <a:off x="9212698" y="8993872"/>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blipFill>
            <a:blip r:embed="rId2"/>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301" name="Shape 301"/>
          <p:cNvSpPr/>
          <p:nvPr/>
        </p:nvSpPr>
        <p:spPr>
          <a:xfrm>
            <a:off x="7777425" y="4932972"/>
            <a:ext cx="5500574"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Sunlight is absorbed and </a:t>
            </a:r>
          </a:p>
          <a:p>
            <a:pPr/>
            <a:r>
              <a:t>reflected by soot particles</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3" name="Shape 303"/>
          <p:cNvSpPr/>
          <p:nvPr/>
        </p:nvSpPr>
        <p:spPr>
          <a:xfrm>
            <a:off x="1295471" y="1044152"/>
            <a:ext cx="10413858" cy="147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4500">
                <a:latin typeface="Helvetica"/>
                <a:ea typeface="Helvetica"/>
                <a:cs typeface="Helvetica"/>
                <a:sym typeface="Helvetica"/>
              </a:defRPr>
            </a:pPr>
            <a:r>
              <a:t>BUT THIS IS WHY DOHA GETS </a:t>
            </a:r>
          </a:p>
          <a:p>
            <a:pPr>
              <a:defRPr b="1" sz="4500">
                <a:latin typeface="Helvetica"/>
                <a:ea typeface="Helvetica"/>
                <a:cs typeface="Helvetica"/>
                <a:sym typeface="Helvetica"/>
              </a:defRPr>
            </a:pPr>
            <a:r>
              <a:t>AWESOME SUNSETS AND SUNRISES</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title"/>
          </p:nvPr>
        </p:nvSpPr>
        <p:spPr>
          <a:prstGeom prst="rect">
            <a:avLst/>
          </a:prstGeom>
        </p:spPr>
        <p:txBody>
          <a:bodyPr/>
          <a:lstStyle>
            <a:lvl1pPr defTabSz="490727">
              <a:defRPr b="1" sz="6719">
                <a:latin typeface="Helvetica"/>
                <a:ea typeface="Helvetica"/>
                <a:cs typeface="Helvetica"/>
                <a:sym typeface="Helvetica"/>
              </a:defRPr>
            </a:lvl1pPr>
          </a:lstStyle>
          <a:p>
            <a:pPr/>
            <a:r>
              <a:t>Advanced Symbols Equation</a:t>
            </a:r>
          </a:p>
        </p:txBody>
      </p:sp>
      <p:sp>
        <p:nvSpPr>
          <p:cNvPr id="235" name="Shape 235"/>
          <p:cNvSpPr/>
          <p:nvPr/>
        </p:nvSpPr>
        <p:spPr>
          <a:xfrm>
            <a:off x="308254" y="2971799"/>
            <a:ext cx="12388292" cy="556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We have learned to use symbol equations to represent the chemicals in a reaction.</a:t>
            </a:r>
          </a:p>
          <a:p>
            <a:pPr/>
          </a:p>
          <a:p>
            <a:pPr/>
            <a:r>
              <a:t>We have learned to use the particle diagrams to help us balance these symbol equations.</a:t>
            </a:r>
          </a:p>
          <a:p>
            <a:pPr/>
          </a:p>
          <a:p>
            <a:pPr/>
            <a:r>
              <a:t>This means we have the same atoms on both side of the equation without changing any of the molecules, but just by adding more of the same molecules to each side until the reaction is balanced.</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title"/>
          </p:nvPr>
        </p:nvSpPr>
        <p:spPr>
          <a:prstGeom prst="rect">
            <a:avLst/>
          </a:prstGeom>
        </p:spPr>
        <p:txBody>
          <a:bodyPr/>
          <a:lstStyle>
            <a:lvl1pPr defTabSz="490727">
              <a:defRPr b="1" sz="6719">
                <a:latin typeface="Helvetica"/>
                <a:ea typeface="Helvetica"/>
                <a:cs typeface="Helvetica"/>
                <a:sym typeface="Helvetica"/>
              </a:defRPr>
            </a:lvl1pPr>
          </a:lstStyle>
          <a:p>
            <a:pPr/>
            <a:r>
              <a:t>Advanced Symbols Equation</a:t>
            </a:r>
          </a:p>
        </p:txBody>
      </p:sp>
      <p:sp>
        <p:nvSpPr>
          <p:cNvPr id="238" name="Shape 238"/>
          <p:cNvSpPr/>
          <p:nvPr/>
        </p:nvSpPr>
        <p:spPr>
          <a:xfrm>
            <a:off x="172237" y="3517900"/>
            <a:ext cx="12660326" cy="447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 real life reactions thousands of molecules are reacting at a time. This means that our symbol don't represent individual molecules any more but thousands of them.</a:t>
            </a:r>
          </a:p>
          <a:p>
            <a:pPr/>
          </a:p>
          <a:p>
            <a:pPr/>
            <a:r>
              <a:t>In this way our symbol equation represents the proportions between the atoms, or the ratio.</a:t>
            </a:r>
          </a:p>
          <a:p>
            <a:pP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ph type="title"/>
          </p:nvPr>
        </p:nvSpPr>
        <p:spPr>
          <a:prstGeom prst="rect">
            <a:avLst/>
          </a:prstGeom>
        </p:spPr>
        <p:txBody>
          <a:bodyPr/>
          <a:lstStyle>
            <a:lvl1pPr defTabSz="490727">
              <a:defRPr b="1" sz="6719">
                <a:latin typeface="Helvetica"/>
                <a:ea typeface="Helvetica"/>
                <a:cs typeface="Helvetica"/>
                <a:sym typeface="Helvetica"/>
              </a:defRPr>
            </a:lvl1pPr>
          </a:lstStyle>
          <a:p>
            <a:pPr/>
            <a:r>
              <a:t>Advanced Symbols Equation</a:t>
            </a:r>
          </a:p>
        </p:txBody>
      </p:sp>
      <p:sp>
        <p:nvSpPr>
          <p:cNvPr id="241" name="Shape 241"/>
          <p:cNvSpPr/>
          <p:nvPr/>
        </p:nvSpPr>
        <p:spPr>
          <a:xfrm>
            <a:off x="142957" y="2785143"/>
            <a:ext cx="12718886"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100"/>
            </a:pPr>
            <a:r>
              <a:t>methane</a:t>
            </a:r>
            <a:r>
              <a:rPr baseline="-5999"/>
              <a:t>(g)</a:t>
            </a:r>
            <a:r>
              <a:t> + oxygen</a:t>
            </a:r>
            <a:r>
              <a:rPr baseline="-5999"/>
              <a:t>(g)</a:t>
            </a:r>
            <a:r>
              <a:t> —&gt; carbon dioxide</a:t>
            </a:r>
            <a:r>
              <a:rPr baseline="-5999"/>
              <a:t>(g) </a:t>
            </a:r>
            <a:r>
              <a:t>+</a:t>
            </a:r>
            <a:r>
              <a:rPr baseline="-5999"/>
              <a:t> </a:t>
            </a:r>
            <a:r>
              <a:t>water</a:t>
            </a:r>
            <a:r>
              <a:rPr baseline="-5999"/>
              <a:t>(g)</a:t>
            </a:r>
          </a:p>
        </p:txBody>
      </p:sp>
      <p:sp>
        <p:nvSpPr>
          <p:cNvPr id="242" name="Shape 242"/>
          <p:cNvSpPr/>
          <p:nvPr/>
        </p:nvSpPr>
        <p:spPr>
          <a:xfrm>
            <a:off x="1583193" y="3698247"/>
            <a:ext cx="9100398" cy="8382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800"/>
            </a:pPr>
            <a:r>
              <a:t>CH</a:t>
            </a:r>
            <a:r>
              <a:rPr baseline="-5999"/>
              <a:t>4(g)</a:t>
            </a:r>
            <a:r>
              <a:t> + </a:t>
            </a:r>
            <a:r>
              <a:rPr b="1">
                <a:latin typeface="Helvetica"/>
                <a:ea typeface="Helvetica"/>
                <a:cs typeface="Helvetica"/>
                <a:sym typeface="Helvetica"/>
              </a:rPr>
              <a:t>2</a:t>
            </a:r>
            <a:r>
              <a:t>O</a:t>
            </a:r>
            <a:r>
              <a:rPr baseline="-5999"/>
              <a:t>2(g)</a:t>
            </a:r>
            <a:r>
              <a:t> —&gt; CO</a:t>
            </a:r>
            <a:r>
              <a:rPr baseline="-5999"/>
              <a:t>2(g)</a:t>
            </a:r>
            <a:r>
              <a:t>+ </a:t>
            </a:r>
            <a:r>
              <a:rPr b="1">
                <a:latin typeface="Helvetica"/>
                <a:ea typeface="Helvetica"/>
                <a:cs typeface="Helvetica"/>
                <a:sym typeface="Helvetica"/>
              </a:rPr>
              <a:t>2</a:t>
            </a:r>
            <a:r>
              <a:t>H</a:t>
            </a:r>
            <a:r>
              <a:rPr baseline="-5999"/>
              <a:t>2</a:t>
            </a:r>
            <a:r>
              <a:t>O</a:t>
            </a:r>
          </a:p>
        </p:txBody>
      </p:sp>
      <p:sp>
        <p:nvSpPr>
          <p:cNvPr id="243" name="Shape 243"/>
          <p:cNvSpPr/>
          <p:nvPr/>
        </p:nvSpPr>
        <p:spPr>
          <a:xfrm>
            <a:off x="2846234" y="4843958"/>
            <a:ext cx="6574316" cy="1333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8100">
                <a:latin typeface="Helvetica"/>
                <a:ea typeface="Helvetica"/>
                <a:cs typeface="Helvetica"/>
                <a:sym typeface="Helvetica"/>
              </a:defRPr>
            </a:lvl1pPr>
          </a:lstStyle>
          <a:p>
            <a:pPr/>
            <a:r>
              <a:t>1  : 2  :  1:    2</a:t>
            </a:r>
          </a:p>
        </p:txBody>
      </p:sp>
      <p:sp>
        <p:nvSpPr>
          <p:cNvPr id="244" name="Shape 244"/>
          <p:cNvSpPr/>
          <p:nvPr/>
        </p:nvSpPr>
        <p:spPr>
          <a:xfrm>
            <a:off x="231902" y="6184772"/>
            <a:ext cx="12540997" cy="337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 this way after we have balanced an equation we know the ratios of the reactants and products.</a:t>
            </a:r>
          </a:p>
          <a:p>
            <a:pPr/>
          </a:p>
          <a:p>
            <a:pPr/>
            <a:r>
              <a:t>eg. 1000 molecules of methane will always combust to produce 2000 molecules of water and 1000 molecules of carbon dioxide.</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nvSpPr>
        <p:spPr>
          <a:xfrm>
            <a:off x="3879639" y="340885"/>
            <a:ext cx="524552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Incomplete combustion</a:t>
            </a:r>
          </a:p>
        </p:txBody>
      </p:sp>
      <p:sp>
        <p:nvSpPr>
          <p:cNvPr id="247" name="Shape 247"/>
          <p:cNvSpPr/>
          <p:nvPr/>
        </p:nvSpPr>
        <p:spPr>
          <a:xfrm>
            <a:off x="54508" y="1822429"/>
            <a:ext cx="12895784" cy="610874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It is very rare that a flame will get all the </a:t>
            </a:r>
            <a:r>
              <a:rPr b="1">
                <a:latin typeface="Helvetica"/>
                <a:ea typeface="Helvetica"/>
                <a:cs typeface="Helvetica"/>
                <a:sym typeface="Helvetica"/>
              </a:rPr>
              <a:t>oxygen</a:t>
            </a:r>
            <a:r>
              <a:t> it needs to combust a fuel </a:t>
            </a:r>
            <a:r>
              <a:rPr b="1">
                <a:latin typeface="Helvetica"/>
                <a:ea typeface="Helvetica"/>
                <a:cs typeface="Helvetica"/>
                <a:sym typeface="Helvetica"/>
              </a:rPr>
              <a:t>completely</a:t>
            </a:r>
            <a:r>
              <a:t>. Many fuels are more complicated than methane and can have many atoms of </a:t>
            </a:r>
            <a:r>
              <a:rPr b="1">
                <a:latin typeface="Helvetica"/>
                <a:ea typeface="Helvetica"/>
                <a:cs typeface="Helvetica"/>
                <a:sym typeface="Helvetica"/>
              </a:rPr>
              <a:t>hydrogen</a:t>
            </a:r>
            <a:r>
              <a:t> and </a:t>
            </a:r>
            <a:r>
              <a:rPr b="1">
                <a:latin typeface="Helvetica"/>
                <a:ea typeface="Helvetica"/>
                <a:cs typeface="Helvetica"/>
                <a:sym typeface="Helvetica"/>
              </a:rPr>
              <a:t>carbon</a:t>
            </a:r>
            <a:r>
              <a:t> in them.</a:t>
            </a:r>
          </a:p>
          <a:p>
            <a:pPr/>
          </a:p>
          <a:p>
            <a:pPr/>
            <a:r>
              <a:t>No matter what all the hydrogen is turned into </a:t>
            </a:r>
            <a:r>
              <a:rPr b="1">
                <a:latin typeface="Helvetica"/>
                <a:ea typeface="Helvetica"/>
                <a:cs typeface="Helvetica"/>
                <a:sym typeface="Helvetica"/>
              </a:rPr>
              <a:t>water</a:t>
            </a:r>
            <a:r>
              <a:t>, but if there isn't enough oxygen not all of the carbon atoms will form </a:t>
            </a:r>
            <a:r>
              <a:rPr b="1">
                <a:latin typeface="Helvetica"/>
                <a:ea typeface="Helvetica"/>
                <a:cs typeface="Helvetica"/>
                <a:sym typeface="Helvetica"/>
              </a:rPr>
              <a:t>carbon dioxide</a:t>
            </a:r>
            <a:r>
              <a:t> or even </a:t>
            </a:r>
            <a:r>
              <a:rPr b="1">
                <a:latin typeface="Helvetica"/>
                <a:ea typeface="Helvetica"/>
                <a:cs typeface="Helvetica"/>
                <a:sym typeface="Helvetica"/>
              </a:rPr>
              <a:t>carbon monoxide</a:t>
            </a:r>
            <a:r>
              <a:t>, some of the carbon atoms will just turn back to carbon.</a:t>
            </a:r>
          </a:p>
          <a:p>
            <a:pPr/>
          </a:p>
          <a:p>
            <a:pPr>
              <a:defRPr b="1">
                <a:latin typeface="Helvetica"/>
                <a:ea typeface="Helvetica"/>
                <a:cs typeface="Helvetica"/>
                <a:sym typeface="Helvetica"/>
              </a:defRPr>
            </a:pPr>
            <a:r>
              <a:t>We call this carbon soot.</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nvSpPr>
        <p:spPr>
          <a:xfrm>
            <a:off x="5937374" y="520888"/>
            <a:ext cx="113005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Soot</a:t>
            </a:r>
          </a:p>
        </p:txBody>
      </p:sp>
      <p:sp>
        <p:nvSpPr>
          <p:cNvPr id="250" name="Shape 250"/>
          <p:cNvSpPr/>
          <p:nvPr/>
        </p:nvSpPr>
        <p:spPr>
          <a:xfrm>
            <a:off x="219646" y="1822429"/>
            <a:ext cx="12565508" cy="610874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latin typeface="Helvetica"/>
                <a:ea typeface="Helvetica"/>
                <a:cs typeface="Helvetica"/>
                <a:sym typeface="Helvetica"/>
              </a:rPr>
              <a:t>Soot</a:t>
            </a:r>
            <a:r>
              <a:t> in the air is called </a:t>
            </a:r>
            <a:r>
              <a:rPr b="1">
                <a:latin typeface="Helvetica"/>
                <a:ea typeface="Helvetica"/>
                <a:cs typeface="Helvetica"/>
                <a:sym typeface="Helvetica"/>
              </a:rPr>
              <a:t>smoke</a:t>
            </a:r>
            <a:r>
              <a:t>, whenever you see a </a:t>
            </a:r>
            <a:r>
              <a:rPr b="1">
                <a:latin typeface="Helvetica"/>
                <a:ea typeface="Helvetica"/>
                <a:cs typeface="Helvetica"/>
                <a:sym typeface="Helvetica"/>
              </a:rPr>
              <a:t>flame</a:t>
            </a:r>
            <a:r>
              <a:t> producing smoke it is producing </a:t>
            </a:r>
            <a:r>
              <a:rPr b="1">
                <a:latin typeface="Helvetica"/>
                <a:ea typeface="Helvetica"/>
                <a:cs typeface="Helvetica"/>
                <a:sym typeface="Helvetica"/>
              </a:rPr>
              <a:t>carbon atoms.</a:t>
            </a:r>
          </a:p>
          <a:p>
            <a:pPr/>
          </a:p>
          <a:p>
            <a:pPr/>
            <a:r>
              <a:t>Another way we can tell if a flame is producing soot is if it is </a:t>
            </a:r>
            <a:r>
              <a:rPr b="1">
                <a:latin typeface="Helvetica"/>
                <a:ea typeface="Helvetica"/>
                <a:cs typeface="Helvetica"/>
                <a:sym typeface="Helvetica"/>
              </a:rPr>
              <a:t>yellow</a:t>
            </a:r>
            <a:r>
              <a:t>, when you heat carbon atoms to a </a:t>
            </a:r>
            <a:r>
              <a:rPr b="1">
                <a:latin typeface="Helvetica"/>
                <a:ea typeface="Helvetica"/>
                <a:cs typeface="Helvetica"/>
                <a:sym typeface="Helvetica"/>
              </a:rPr>
              <a:t>high temperature</a:t>
            </a:r>
            <a:r>
              <a:t> they </a:t>
            </a:r>
            <a:r>
              <a:rPr b="1">
                <a:latin typeface="Helvetica"/>
                <a:ea typeface="Helvetica"/>
                <a:cs typeface="Helvetica"/>
                <a:sym typeface="Helvetica"/>
              </a:rPr>
              <a:t>give off a yellow light</a:t>
            </a:r>
            <a:r>
              <a:t> - this is why most flames are yellow.</a:t>
            </a:r>
          </a:p>
          <a:p>
            <a:pPr/>
          </a:p>
          <a:p>
            <a:pPr/>
            <a:r>
              <a:t>!If a flame is producing carbon (ie yellow) it is probably producing </a:t>
            </a:r>
            <a:r>
              <a:rPr b="1">
                <a:latin typeface="Helvetica"/>
                <a:ea typeface="Helvetica"/>
                <a:cs typeface="Helvetica"/>
                <a:sym typeface="Helvetica"/>
              </a:rPr>
              <a:t>carbon monoxide</a:t>
            </a:r>
            <a:r>
              <a:t> as well, make sure the area is </a:t>
            </a:r>
            <a:r>
              <a:rPr b="1">
                <a:latin typeface="Helvetica"/>
                <a:ea typeface="Helvetica"/>
                <a:cs typeface="Helvetica"/>
                <a:sym typeface="Helvetica"/>
              </a:rPr>
              <a:t>ventilated</a:t>
            </a:r>
            <a:r>
              <a:t>.</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nvSpPr>
        <p:spPr>
          <a:xfrm>
            <a:off x="1088027" y="2785143"/>
            <a:ext cx="10828745"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100"/>
            </a:pPr>
            <a:r>
              <a:t>methane</a:t>
            </a:r>
            <a:r>
              <a:rPr baseline="-5999"/>
              <a:t>(g)</a:t>
            </a:r>
            <a:r>
              <a:t> + oxygen</a:t>
            </a:r>
            <a:r>
              <a:rPr baseline="-5999"/>
              <a:t>(g)</a:t>
            </a:r>
            <a:r>
              <a:t> —&gt; carbon</a:t>
            </a:r>
            <a:r>
              <a:rPr baseline="-5999"/>
              <a:t>(s) </a:t>
            </a:r>
            <a:r>
              <a:t>+</a:t>
            </a:r>
            <a:r>
              <a:rPr baseline="-5999"/>
              <a:t> </a:t>
            </a:r>
            <a:r>
              <a:t>water</a:t>
            </a:r>
            <a:r>
              <a:rPr baseline="-5999"/>
              <a:t>(g)</a:t>
            </a:r>
          </a:p>
        </p:txBody>
      </p:sp>
      <p:sp>
        <p:nvSpPr>
          <p:cNvPr id="253" name="Shape 253"/>
          <p:cNvSpPr/>
          <p:nvPr/>
        </p:nvSpPr>
        <p:spPr>
          <a:xfrm>
            <a:off x="2125377" y="3698247"/>
            <a:ext cx="8016029" cy="8382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800"/>
            </a:pPr>
            <a:r>
              <a:t>CH</a:t>
            </a:r>
            <a:r>
              <a:rPr baseline="-5999"/>
              <a:t>4(g)</a:t>
            </a:r>
            <a:r>
              <a:t> + O</a:t>
            </a:r>
            <a:r>
              <a:rPr baseline="-5999"/>
              <a:t>2(g)</a:t>
            </a:r>
            <a:r>
              <a:t> —&gt; C</a:t>
            </a:r>
            <a:r>
              <a:rPr baseline="-5999"/>
              <a:t>(s)</a:t>
            </a:r>
            <a:r>
              <a:t>+ </a:t>
            </a:r>
            <a:r>
              <a:rPr b="1">
                <a:latin typeface="Helvetica"/>
                <a:ea typeface="Helvetica"/>
                <a:cs typeface="Helvetica"/>
                <a:sym typeface="Helvetica"/>
              </a:rPr>
              <a:t>2</a:t>
            </a:r>
            <a:r>
              <a:t>H</a:t>
            </a:r>
            <a:r>
              <a:rPr baseline="-5999"/>
              <a:t>2</a:t>
            </a:r>
            <a:r>
              <a:t>O</a:t>
            </a:r>
          </a:p>
        </p:txBody>
      </p:sp>
      <p:sp>
        <p:nvSpPr>
          <p:cNvPr id="254" name="Shape 254"/>
          <p:cNvSpPr/>
          <p:nvPr/>
        </p:nvSpPr>
        <p:spPr>
          <a:xfrm>
            <a:off x="314389" y="5668967"/>
            <a:ext cx="1050399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What is the ratio of the reactants and products?</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title"/>
          </p:nvPr>
        </p:nvSpPr>
        <p:spPr>
          <a:prstGeom prst="rect">
            <a:avLst/>
          </a:prstGeom>
        </p:spPr>
        <p:txBody>
          <a:bodyPr/>
          <a:lstStyle>
            <a:lvl1pPr>
              <a:defRPr b="1">
                <a:latin typeface="Helvetica"/>
                <a:ea typeface="Helvetica"/>
                <a:cs typeface="Helvetica"/>
                <a:sym typeface="Helvetica"/>
              </a:defRPr>
            </a:lvl1pPr>
          </a:lstStyle>
          <a:p>
            <a:pPr/>
            <a:r>
              <a:t>Explosions</a:t>
            </a:r>
          </a:p>
        </p:txBody>
      </p:sp>
      <p:sp>
        <p:nvSpPr>
          <p:cNvPr id="257" name="Shape 257"/>
          <p:cNvSpPr/>
          <p:nvPr/>
        </p:nvSpPr>
        <p:spPr>
          <a:xfrm>
            <a:off x="-9500" y="2271680"/>
            <a:ext cx="13023800" cy="392431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Explosions occur in a chemical reaction when the </a:t>
            </a:r>
            <a:r>
              <a:rPr b="1">
                <a:latin typeface="Helvetica"/>
                <a:ea typeface="Helvetica"/>
                <a:cs typeface="Helvetica"/>
                <a:sym typeface="Helvetica"/>
              </a:rPr>
              <a:t>ratio of gas products</a:t>
            </a:r>
            <a:r>
              <a:t> is much higher than the </a:t>
            </a:r>
            <a:r>
              <a:rPr b="1">
                <a:latin typeface="Helvetica"/>
                <a:ea typeface="Helvetica"/>
                <a:cs typeface="Helvetica"/>
                <a:sym typeface="Helvetica"/>
              </a:rPr>
              <a:t>ratio of gas reactants</a:t>
            </a:r>
            <a:r>
              <a:t>. </a:t>
            </a:r>
          </a:p>
          <a:p>
            <a:pPr/>
          </a:p>
          <a:p>
            <a:pPr/>
            <a:r>
              <a:t>This is because gasses take up a lot of space and if the space isn’t available they explode.</a:t>
            </a:r>
          </a:p>
          <a:p>
            <a:pPr/>
          </a:p>
        </p:txBody>
      </p:sp>
      <p:sp>
        <p:nvSpPr>
          <p:cNvPr id="258" name="Shape 258"/>
          <p:cNvSpPr/>
          <p:nvPr/>
        </p:nvSpPr>
        <p:spPr>
          <a:xfrm>
            <a:off x="783215" y="5391150"/>
            <a:ext cx="12014378"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100"/>
            </a:pPr>
            <a:r>
              <a:t>petrol</a:t>
            </a:r>
            <a:r>
              <a:rPr baseline="-5999"/>
              <a:t>(g)</a:t>
            </a:r>
            <a:r>
              <a:t> + oxygen</a:t>
            </a:r>
            <a:r>
              <a:rPr baseline="-5999"/>
              <a:t>(g)</a:t>
            </a:r>
            <a:r>
              <a:t> —&gt; carbon dioxide</a:t>
            </a:r>
            <a:r>
              <a:rPr baseline="-5999"/>
              <a:t>(g) </a:t>
            </a:r>
            <a:r>
              <a:t>+</a:t>
            </a:r>
            <a:r>
              <a:rPr baseline="-5999"/>
              <a:t> </a:t>
            </a:r>
            <a:r>
              <a:t>water</a:t>
            </a:r>
            <a:r>
              <a:rPr baseline="-5999"/>
              <a:t>(g)</a:t>
            </a:r>
          </a:p>
        </p:txBody>
      </p:sp>
      <p:sp>
        <p:nvSpPr>
          <p:cNvPr id="259" name="Shape 259"/>
          <p:cNvSpPr/>
          <p:nvPr/>
        </p:nvSpPr>
        <p:spPr>
          <a:xfrm>
            <a:off x="706800" y="6243270"/>
            <a:ext cx="10637181" cy="8382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800"/>
            </a:pPr>
            <a:r>
              <a:t>C</a:t>
            </a:r>
            <a:r>
              <a:rPr baseline="-5999"/>
              <a:t>9</a:t>
            </a:r>
            <a:r>
              <a:t>H18</a:t>
            </a:r>
            <a:r>
              <a:rPr baseline="-5999"/>
              <a:t>(l)</a:t>
            </a:r>
            <a:r>
              <a:t> + </a:t>
            </a:r>
            <a:r>
              <a:rPr b="1">
                <a:latin typeface="Helvetica"/>
                <a:ea typeface="Helvetica"/>
                <a:cs typeface="Helvetica"/>
                <a:sym typeface="Helvetica"/>
              </a:rPr>
              <a:t>14</a:t>
            </a:r>
            <a:r>
              <a:t>O</a:t>
            </a:r>
            <a:r>
              <a:rPr baseline="-5999"/>
              <a:t>2(g)</a:t>
            </a:r>
            <a:r>
              <a:t> —&gt; 9CO</a:t>
            </a:r>
            <a:r>
              <a:rPr baseline="-5999"/>
              <a:t>2(g)</a:t>
            </a:r>
            <a:r>
              <a:t>+ </a:t>
            </a:r>
            <a:r>
              <a:rPr b="1">
                <a:latin typeface="Helvetica"/>
                <a:ea typeface="Helvetica"/>
                <a:cs typeface="Helvetica"/>
                <a:sym typeface="Helvetica"/>
              </a:rPr>
              <a:t>10</a:t>
            </a:r>
            <a:r>
              <a:t>H</a:t>
            </a:r>
            <a:r>
              <a:rPr baseline="-5999"/>
              <a:t>2</a:t>
            </a:r>
            <a:r>
              <a:t>O</a:t>
            </a:r>
          </a:p>
        </p:txBody>
      </p:sp>
      <p:sp>
        <p:nvSpPr>
          <p:cNvPr id="260" name="Shape 260"/>
          <p:cNvSpPr/>
          <p:nvPr/>
        </p:nvSpPr>
        <p:spPr>
          <a:xfrm>
            <a:off x="2526124" y="7209699"/>
            <a:ext cx="7718544" cy="1333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8100">
                <a:latin typeface="Helvetica"/>
                <a:ea typeface="Helvetica"/>
                <a:cs typeface="Helvetica"/>
                <a:sym typeface="Helvetica"/>
              </a:defRPr>
            </a:lvl1pPr>
          </a:lstStyle>
          <a:p>
            <a:pPr/>
            <a:r>
              <a:t>1  : 14  :  9: 10   </a:t>
            </a:r>
          </a:p>
        </p:txBody>
      </p:sp>
      <p:sp>
        <p:nvSpPr>
          <p:cNvPr id="261" name="Shape 261"/>
          <p:cNvSpPr/>
          <p:nvPr/>
        </p:nvSpPr>
        <p:spPr>
          <a:xfrm>
            <a:off x="-25400" y="8428464"/>
            <a:ext cx="13055601" cy="1320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700"/>
            </a:pPr>
            <a:r>
              <a:rPr b="1">
                <a:latin typeface="Helvetica"/>
                <a:ea typeface="Helvetica"/>
                <a:cs typeface="Helvetica"/>
                <a:sym typeface="Helvetica"/>
              </a:rPr>
              <a:t>Petrol can be explosive because the ratio of gas reactants to products is 14:19 </a:t>
            </a:r>
            <a:endParaRPr b="1">
              <a:latin typeface="Helvetica"/>
              <a:ea typeface="Helvetica"/>
              <a:cs typeface="Helvetica"/>
              <a:sym typeface="Helvetica"/>
            </a:endParaRPr>
          </a:p>
          <a:p>
            <a:pPr>
              <a:defRPr sz="2700"/>
            </a:pPr>
            <a:r>
              <a:rPr b="1">
                <a:latin typeface="Helvetica"/>
                <a:ea typeface="Helvetica"/>
                <a:cs typeface="Helvetica"/>
                <a:sym typeface="Helvetica"/>
              </a:rPr>
              <a:t>Actual explosives often use oxygen in the form of a solid to make this ratio even faster.</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nvSpPr>
        <p:spPr>
          <a:xfrm>
            <a:off x="362747" y="412886"/>
            <a:ext cx="961526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What are the problems with soot or smoke?</a:t>
            </a:r>
          </a:p>
        </p:txBody>
      </p:sp>
      <p:sp>
        <p:nvSpPr>
          <p:cNvPr id="264" name="Shape 264"/>
          <p:cNvSpPr/>
          <p:nvPr/>
        </p:nvSpPr>
        <p:spPr>
          <a:xfrm>
            <a:off x="346463" y="1636905"/>
            <a:ext cx="338373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Think Pair share</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