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9" name="Shape 20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Shape 11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hape 11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sldNum" sz="quarter" idx="2"/>
          </p:nvPr>
        </p:nvSpPr>
        <p:spPr>
          <a:xfrm>
            <a:off x="11962227" y="8882098"/>
            <a:ext cx="392333" cy="409449"/>
          </a:xfrm>
          <a:prstGeom prst="rect">
            <a:avLst/>
          </a:prstGeom>
        </p:spPr>
        <p:txBody>
          <a:bodyPr lIns="65023" tIns="65023" rIns="65023" bIns="65023"/>
          <a:lstStyle>
            <a:lvl1pPr algn="r" defTabSz="1300480">
              <a:defRPr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 lIns="65023" tIns="65023" rIns="65023" bIns="65023"/>
          <a:lstStyle>
            <a:lvl1pPr defTabSz="1300480">
              <a:defRPr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4" name="Shape 134"/>
          <p:cNvSpPr/>
          <p:nvPr>
            <p:ph type="body" sz="quarter" idx="1"/>
          </p:nvPr>
        </p:nvSpPr>
        <p:spPr>
          <a:xfrm>
            <a:off x="1950719" y="5527040"/>
            <a:ext cx="9103361" cy="2492587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0" indent="0" algn="ctr" defTabSz="1300480"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457200" algn="ctr" defTabSz="1300480"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914400" algn="ctr" defTabSz="1300480"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1371600" algn="ctr" defTabSz="1300480"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1828800" algn="ctr" defTabSz="1300480"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5" name="Shape 135"/>
          <p:cNvSpPr/>
          <p:nvPr>
            <p:ph type="sldNum" sz="quarter" idx="2"/>
          </p:nvPr>
        </p:nvSpPr>
        <p:spPr>
          <a:xfrm>
            <a:off x="12005833" y="9114112"/>
            <a:ext cx="348727" cy="371349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0058"/>
            </a:gs>
            <a:gs pos="100000">
              <a:srgbClr val="000099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" name="Group 181"/>
          <p:cNvGrpSpPr/>
          <p:nvPr/>
        </p:nvGrpSpPr>
        <p:grpSpPr>
          <a:xfrm>
            <a:off x="-1" y="-1"/>
            <a:ext cx="13007059" cy="9751344"/>
            <a:chOff x="0" y="0"/>
            <a:chExt cx="13007057" cy="9751342"/>
          </a:xfrm>
        </p:grpSpPr>
        <p:sp>
          <p:nvSpPr>
            <p:cNvPr id="142" name="Shape 142"/>
            <p:cNvSpPr/>
            <p:nvPr/>
          </p:nvSpPr>
          <p:spPr>
            <a:xfrm>
              <a:off x="0" y="27093"/>
              <a:ext cx="13000285" cy="7389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15" y="11985"/>
                  </a:moveTo>
                  <a:lnTo>
                    <a:pt x="0" y="0"/>
                  </a:lnTo>
                  <a:lnTo>
                    <a:pt x="0" y="3445"/>
                  </a:lnTo>
                  <a:lnTo>
                    <a:pt x="11428" y="13054"/>
                  </a:lnTo>
                  <a:lnTo>
                    <a:pt x="21600" y="21600"/>
                  </a:lnTo>
                  <a:lnTo>
                    <a:pt x="21600" y="21560"/>
                  </a:lnTo>
                  <a:lnTo>
                    <a:pt x="12015" y="119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51"/>
                </a:gs>
                <a:gs pos="100000">
                  <a:srgbClr val="000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3" name="Shape 143"/>
            <p:cNvSpPr/>
            <p:nvPr/>
          </p:nvSpPr>
          <p:spPr>
            <a:xfrm>
              <a:off x="336408" y="0"/>
              <a:ext cx="12663877" cy="7321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220" y="11416"/>
                  </a:moveTo>
                  <a:lnTo>
                    <a:pt x="1665" y="0"/>
                  </a:lnTo>
                  <a:lnTo>
                    <a:pt x="0" y="0"/>
                  </a:lnTo>
                  <a:lnTo>
                    <a:pt x="11922" y="11896"/>
                  </a:lnTo>
                  <a:lnTo>
                    <a:pt x="21600" y="21600"/>
                  </a:lnTo>
                  <a:lnTo>
                    <a:pt x="21600" y="21560"/>
                  </a:lnTo>
                  <a:lnTo>
                    <a:pt x="12220" y="1141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5D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4" name="Shape 144"/>
            <p:cNvSpPr/>
            <p:nvPr/>
          </p:nvSpPr>
          <p:spPr>
            <a:xfrm>
              <a:off x="0" y="7750950"/>
              <a:ext cx="9116907" cy="431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550"/>
                  </a:moveTo>
                  <a:lnTo>
                    <a:pt x="21600" y="21600"/>
                  </a:lnTo>
                  <a:lnTo>
                    <a:pt x="21600" y="16200"/>
                  </a:lnTo>
                  <a:lnTo>
                    <a:pt x="0" y="0"/>
                  </a:lnTo>
                  <a:lnTo>
                    <a:pt x="0" y="1755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60"/>
                </a:gs>
                <a:gs pos="100000">
                  <a:srgbClr val="000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5" name="Shape 145"/>
            <p:cNvSpPr/>
            <p:nvPr/>
          </p:nvSpPr>
          <p:spPr>
            <a:xfrm>
              <a:off x="9116907" y="8076071"/>
              <a:ext cx="3883378" cy="146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19636"/>
                  </a:lnTo>
                  <a:lnTo>
                    <a:pt x="0" y="0"/>
                  </a:lnTo>
                  <a:lnTo>
                    <a:pt x="0" y="15709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99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6" name="Shape 146"/>
            <p:cNvSpPr/>
            <p:nvPr/>
          </p:nvSpPr>
          <p:spPr>
            <a:xfrm>
              <a:off x="0" y="8412480"/>
              <a:ext cx="10801210" cy="742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5055"/>
                  </a:lnTo>
                  <a:lnTo>
                    <a:pt x="21600" y="0"/>
                  </a:lnTo>
                  <a:lnTo>
                    <a:pt x="0" y="7025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7D"/>
                </a:gs>
                <a:gs pos="100000">
                  <a:srgbClr val="000099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7" name="Shape 147"/>
            <p:cNvSpPr/>
            <p:nvPr/>
          </p:nvSpPr>
          <p:spPr>
            <a:xfrm>
              <a:off x="10801208" y="8358293"/>
              <a:ext cx="2199077" cy="228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265"/>
                  </a:moveTo>
                  <a:lnTo>
                    <a:pt x="21600" y="0"/>
                  </a:lnTo>
                  <a:lnTo>
                    <a:pt x="0" y="5133"/>
                  </a:lnTo>
                  <a:lnTo>
                    <a:pt x="0" y="21600"/>
                  </a:lnTo>
                  <a:lnTo>
                    <a:pt x="21600" y="10265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8" name="Shape 148"/>
            <p:cNvSpPr/>
            <p:nvPr/>
          </p:nvSpPr>
          <p:spPr>
            <a:xfrm>
              <a:off x="8170898" y="8613422"/>
              <a:ext cx="4829387" cy="447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17018"/>
                  </a:ln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9" name="Shape 149"/>
            <p:cNvSpPr/>
            <p:nvPr/>
          </p:nvSpPr>
          <p:spPr>
            <a:xfrm>
              <a:off x="0" y="8965635"/>
              <a:ext cx="8170898" cy="785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1854" y="21600"/>
                  </a:lnTo>
                  <a:lnTo>
                    <a:pt x="21600" y="2607"/>
                  </a:lnTo>
                  <a:lnTo>
                    <a:pt x="21600" y="0"/>
                  </a:lnTo>
                  <a:lnTo>
                    <a:pt x="0" y="16386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6F"/>
                </a:gs>
                <a:gs pos="100000">
                  <a:srgbClr val="000099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0" name="Shape 150"/>
            <p:cNvSpPr/>
            <p:nvPr/>
          </p:nvSpPr>
          <p:spPr>
            <a:xfrm>
              <a:off x="4734560" y="9128195"/>
              <a:ext cx="5676054" cy="62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25" y="21600"/>
                  </a:moveTo>
                  <a:lnTo>
                    <a:pt x="21600" y="15965"/>
                  </a:lnTo>
                  <a:lnTo>
                    <a:pt x="19395" y="0"/>
                  </a:lnTo>
                  <a:lnTo>
                    <a:pt x="0" y="21600"/>
                  </a:lnTo>
                  <a:lnTo>
                    <a:pt x="18725" y="2160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1" name="Shape 151"/>
            <p:cNvSpPr/>
            <p:nvPr/>
          </p:nvSpPr>
          <p:spPr>
            <a:xfrm>
              <a:off x="9830364" y="8735342"/>
              <a:ext cx="3169921" cy="85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7200"/>
                  </a:moveTo>
                  <a:lnTo>
                    <a:pt x="21600" y="0"/>
                  </a:lnTo>
                  <a:lnTo>
                    <a:pt x="0" y="9943"/>
                  </a:lnTo>
                  <a:lnTo>
                    <a:pt x="3951" y="21600"/>
                  </a:lnTo>
                  <a:lnTo>
                    <a:pt x="21600" y="72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08089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2" name="Shape 152"/>
            <p:cNvSpPr/>
            <p:nvPr/>
          </p:nvSpPr>
          <p:spPr>
            <a:xfrm>
              <a:off x="11356622" y="7114258"/>
              <a:ext cx="1643663" cy="541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0"/>
                  </a:lnTo>
                  <a:lnTo>
                    <a:pt x="0" y="54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3" name="Shape 153"/>
            <p:cNvSpPr/>
            <p:nvPr/>
          </p:nvSpPr>
          <p:spPr>
            <a:xfrm>
              <a:off x="0" y="3355058"/>
              <a:ext cx="11356623" cy="3772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30"/>
                  </a:moveTo>
                  <a:lnTo>
                    <a:pt x="21600" y="21600"/>
                  </a:lnTo>
                  <a:lnTo>
                    <a:pt x="21600" y="21522"/>
                  </a:lnTo>
                  <a:lnTo>
                    <a:pt x="0" y="0"/>
                  </a:lnTo>
                  <a:lnTo>
                    <a:pt x="0" y="93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53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4" name="Shape 154"/>
            <p:cNvSpPr/>
            <p:nvPr/>
          </p:nvSpPr>
          <p:spPr>
            <a:xfrm>
              <a:off x="11356622" y="6883964"/>
              <a:ext cx="1643663" cy="717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21192"/>
                  </a:lnTo>
                  <a:lnTo>
                    <a:pt x="0" y="0"/>
                  </a:lnTo>
                  <a:lnTo>
                    <a:pt x="0" y="3668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99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5" name="Shape 155"/>
            <p:cNvSpPr/>
            <p:nvPr/>
          </p:nvSpPr>
          <p:spPr>
            <a:xfrm>
              <a:off x="0" y="2068124"/>
              <a:ext cx="11356623" cy="4937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09"/>
                  </a:moveTo>
                  <a:lnTo>
                    <a:pt x="21600" y="21600"/>
                  </a:lnTo>
                  <a:lnTo>
                    <a:pt x="21600" y="21067"/>
                  </a:lnTo>
                  <a:lnTo>
                    <a:pt x="0" y="0"/>
                  </a:lnTo>
                  <a:lnTo>
                    <a:pt x="0" y="390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55"/>
                </a:gs>
                <a:gs pos="100000">
                  <a:srgbClr val="000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6" name="Shape 156"/>
            <p:cNvSpPr/>
            <p:nvPr/>
          </p:nvSpPr>
          <p:spPr>
            <a:xfrm>
              <a:off x="5179342" y="0"/>
              <a:ext cx="7132321" cy="615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477" y="21600"/>
                  </a:lnTo>
                  <a:lnTo>
                    <a:pt x="21600" y="21418"/>
                  </a:lnTo>
                  <a:lnTo>
                    <a:pt x="697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6A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7" name="Shape 157"/>
            <p:cNvSpPr/>
            <p:nvPr/>
          </p:nvSpPr>
          <p:spPr>
            <a:xfrm>
              <a:off x="12271022" y="6100515"/>
              <a:ext cx="729263" cy="675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18999"/>
                  </a:lnTo>
                  <a:lnTo>
                    <a:pt x="1204" y="0"/>
                  </a:lnTo>
                  <a:lnTo>
                    <a:pt x="0" y="1662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0F0F9F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8" name="Shape 158"/>
            <p:cNvSpPr/>
            <p:nvPr/>
          </p:nvSpPr>
          <p:spPr>
            <a:xfrm>
              <a:off x="12365849" y="5843129"/>
              <a:ext cx="634436" cy="75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11155"/>
                  </a:lnTo>
                  <a:lnTo>
                    <a:pt x="7379" y="0"/>
                  </a:lnTo>
                  <a:lnTo>
                    <a:pt x="0" y="5803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9" name="Shape 159"/>
            <p:cNvSpPr/>
            <p:nvPr/>
          </p:nvSpPr>
          <p:spPr>
            <a:xfrm>
              <a:off x="5540586" y="0"/>
              <a:ext cx="7042010" cy="6046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0936" y="21600"/>
                  </a:lnTo>
                  <a:lnTo>
                    <a:pt x="21600" y="20875"/>
                  </a:lnTo>
                  <a:lnTo>
                    <a:pt x="265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46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0" name="Shape 160"/>
            <p:cNvSpPr/>
            <p:nvPr/>
          </p:nvSpPr>
          <p:spPr>
            <a:xfrm>
              <a:off x="12702258" y="5721208"/>
              <a:ext cx="298027" cy="29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9999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1" name="Shape 161"/>
            <p:cNvSpPr/>
            <p:nvPr/>
          </p:nvSpPr>
          <p:spPr>
            <a:xfrm>
              <a:off x="7026204" y="0"/>
              <a:ext cx="5676054" cy="5721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566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4E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2" name="Shape 162"/>
            <p:cNvSpPr/>
            <p:nvPr/>
          </p:nvSpPr>
          <p:spPr>
            <a:xfrm>
              <a:off x="7875129" y="0"/>
              <a:ext cx="4962597" cy="559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482" y="21600"/>
                  </a:lnTo>
                  <a:lnTo>
                    <a:pt x="21600" y="21548"/>
                  </a:lnTo>
                  <a:lnTo>
                    <a:pt x="3112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64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3" name="Shape 163"/>
            <p:cNvSpPr/>
            <p:nvPr/>
          </p:nvSpPr>
          <p:spPr>
            <a:xfrm>
              <a:off x="12810631" y="5585742"/>
              <a:ext cx="189654" cy="216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20250"/>
                  </a:lnTo>
                  <a:lnTo>
                    <a:pt x="3086" y="0"/>
                  </a:lnTo>
                  <a:lnTo>
                    <a:pt x="0" y="135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1717A3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4" name="Shape 164"/>
            <p:cNvSpPr/>
            <p:nvPr/>
          </p:nvSpPr>
          <p:spPr>
            <a:xfrm>
              <a:off x="12650329" y="1919111"/>
              <a:ext cx="349956" cy="116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8540"/>
                  </a:lnTo>
                  <a:lnTo>
                    <a:pt x="10730" y="0"/>
                  </a:lnTo>
                  <a:lnTo>
                    <a:pt x="0" y="803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80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5" name="Shape 165"/>
            <p:cNvSpPr/>
            <p:nvPr/>
          </p:nvSpPr>
          <p:spPr>
            <a:xfrm>
              <a:off x="11530471" y="0"/>
              <a:ext cx="1293708" cy="2352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8702" y="21600"/>
                  </a:lnTo>
                  <a:lnTo>
                    <a:pt x="21600" y="17624"/>
                  </a:lnTo>
                  <a:lnTo>
                    <a:pt x="9445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55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6" name="Shape 166"/>
            <p:cNvSpPr/>
            <p:nvPr/>
          </p:nvSpPr>
          <p:spPr>
            <a:xfrm>
              <a:off x="12216835" y="0"/>
              <a:ext cx="769903" cy="1797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121" y="0"/>
                  </a:moveTo>
                  <a:lnTo>
                    <a:pt x="0" y="0"/>
                  </a:lnTo>
                  <a:lnTo>
                    <a:pt x="18179" y="21600"/>
                  </a:lnTo>
                  <a:lnTo>
                    <a:pt x="21600" y="17697"/>
                  </a:lnTo>
                  <a:lnTo>
                    <a:pt x="9121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59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7" name="Shape 167"/>
            <p:cNvSpPr/>
            <p:nvPr/>
          </p:nvSpPr>
          <p:spPr>
            <a:xfrm>
              <a:off x="12864817" y="1474328"/>
              <a:ext cx="135468" cy="702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969"/>
                  </a:moveTo>
                  <a:lnTo>
                    <a:pt x="21600" y="21600"/>
                  </a:lnTo>
                  <a:lnTo>
                    <a:pt x="21600" y="415"/>
                  </a:lnTo>
                  <a:lnTo>
                    <a:pt x="19440" y="0"/>
                  </a:lnTo>
                  <a:lnTo>
                    <a:pt x="0" y="9969"/>
                  </a:lnTo>
                  <a:close/>
                </a:path>
              </a:pathLst>
            </a:custGeom>
            <a:solidFill>
              <a:srgbClr val="000080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8" name="Shape 168"/>
            <p:cNvSpPr/>
            <p:nvPr/>
          </p:nvSpPr>
          <p:spPr>
            <a:xfrm>
              <a:off x="4515" y="3614702"/>
              <a:ext cx="12986739" cy="420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99"/>
                  </a:moveTo>
                  <a:lnTo>
                    <a:pt x="21600" y="21600"/>
                  </a:lnTo>
                  <a:lnTo>
                    <a:pt x="21600" y="21252"/>
                  </a:lnTo>
                  <a:lnTo>
                    <a:pt x="0" y="0"/>
                  </a:lnTo>
                  <a:lnTo>
                    <a:pt x="0" y="429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61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9" name="Shape 169"/>
            <p:cNvSpPr/>
            <p:nvPr/>
          </p:nvSpPr>
          <p:spPr>
            <a:xfrm>
              <a:off x="12988995" y="7861582"/>
              <a:ext cx="18063" cy="18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8FF00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0" name="Shape 170"/>
            <p:cNvSpPr/>
            <p:nvPr/>
          </p:nvSpPr>
          <p:spPr>
            <a:xfrm>
              <a:off x="4515" y="4858737"/>
              <a:ext cx="12986739" cy="301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913"/>
                  </a:moveTo>
                  <a:lnTo>
                    <a:pt x="21600" y="21600"/>
                  </a:lnTo>
                  <a:lnTo>
                    <a:pt x="21600" y="21503"/>
                  </a:lnTo>
                  <a:lnTo>
                    <a:pt x="0" y="0"/>
                  </a:lnTo>
                  <a:lnTo>
                    <a:pt x="0" y="591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5D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1" name="Shape 171"/>
            <p:cNvSpPr/>
            <p:nvPr/>
          </p:nvSpPr>
          <p:spPr>
            <a:xfrm>
              <a:off x="4515" y="7172959"/>
              <a:ext cx="12986739" cy="93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04"/>
                  </a:moveTo>
                  <a:lnTo>
                    <a:pt x="21600" y="21600"/>
                  </a:lnTo>
                  <a:lnTo>
                    <a:pt x="21600" y="20974"/>
                  </a:lnTo>
                  <a:lnTo>
                    <a:pt x="0" y="0"/>
                  </a:lnTo>
                  <a:lnTo>
                    <a:pt x="0" y="250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1"/>
                </a:gs>
                <a:gs pos="100000">
                  <a:srgbClr val="000099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2" name="Shape 172"/>
            <p:cNvSpPr/>
            <p:nvPr/>
          </p:nvSpPr>
          <p:spPr>
            <a:xfrm>
              <a:off x="2928337" y="0"/>
              <a:ext cx="10062917" cy="7172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1437"/>
                  </a:lnTo>
                  <a:lnTo>
                    <a:pt x="607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4A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3" name="Shape 173"/>
            <p:cNvSpPr/>
            <p:nvPr/>
          </p:nvSpPr>
          <p:spPr>
            <a:xfrm>
              <a:off x="7498080" y="0"/>
              <a:ext cx="5493174" cy="5901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1550"/>
                  </a:lnTo>
                  <a:lnTo>
                    <a:pt x="587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1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4" name="Shape 174"/>
            <p:cNvSpPr/>
            <p:nvPr/>
          </p:nvSpPr>
          <p:spPr>
            <a:xfrm>
              <a:off x="8918222" y="0"/>
              <a:ext cx="4073032" cy="5563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20" y="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21600" y="19706"/>
                  </a:lnTo>
                  <a:lnTo>
                    <a:pt x="21528" y="19706"/>
                  </a:lnTo>
                  <a:lnTo>
                    <a:pt x="582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64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5" name="Shape 175"/>
            <p:cNvSpPr/>
            <p:nvPr/>
          </p:nvSpPr>
          <p:spPr>
            <a:xfrm>
              <a:off x="10202898" y="0"/>
              <a:ext cx="2788356" cy="4682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1225"/>
                  </a:lnTo>
                  <a:lnTo>
                    <a:pt x="736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58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6" name="Shape 176"/>
            <p:cNvSpPr/>
            <p:nvPr/>
          </p:nvSpPr>
          <p:spPr>
            <a:xfrm>
              <a:off x="10598008" y="0"/>
              <a:ext cx="2393246" cy="4371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1533"/>
                  </a:lnTo>
                  <a:lnTo>
                    <a:pt x="1102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6F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7" name="Shape 177"/>
            <p:cNvSpPr/>
            <p:nvPr/>
          </p:nvSpPr>
          <p:spPr>
            <a:xfrm>
              <a:off x="11245991" y="0"/>
              <a:ext cx="1745263" cy="3357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0816"/>
                  </a:moveTo>
                  <a:lnTo>
                    <a:pt x="1177" y="0"/>
                  </a:lnTo>
                  <a:lnTo>
                    <a:pt x="0" y="0"/>
                  </a:lnTo>
                  <a:lnTo>
                    <a:pt x="21600" y="21600"/>
                  </a:lnTo>
                  <a:lnTo>
                    <a:pt x="21600" y="2081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78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grpSp>
          <p:nvGrpSpPr>
            <p:cNvPr id="180" name="Group 180"/>
            <p:cNvGrpSpPr/>
            <p:nvPr/>
          </p:nvGrpSpPr>
          <p:grpSpPr>
            <a:xfrm>
              <a:off x="-1" y="3684693"/>
              <a:ext cx="13000286" cy="4194952"/>
              <a:chOff x="0" y="0"/>
              <a:chExt cx="13000285" cy="4194951"/>
            </a:xfrm>
          </p:grpSpPr>
          <p:sp>
            <p:nvSpPr>
              <p:cNvPr id="178" name="Shape 178"/>
              <p:cNvSpPr/>
              <p:nvPr/>
            </p:nvSpPr>
            <p:spPr>
              <a:xfrm>
                <a:off x="-1" y="0"/>
                <a:ext cx="8286046" cy="29644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0" y="6021"/>
                    </a:lnTo>
                    <a:lnTo>
                      <a:pt x="21458" y="21600"/>
                    </a:lnTo>
                    <a:lnTo>
                      <a:pt x="21529" y="20317"/>
                    </a:lnTo>
                    <a:lnTo>
                      <a:pt x="21600" y="19132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6F"/>
                  </a:gs>
                  <a:gs pos="100000">
                    <a:srgbClr val="000099"/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1300480">
                  <a:defRPr sz="2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79" name="Shape 179"/>
              <p:cNvSpPr/>
              <p:nvPr/>
            </p:nvSpPr>
            <p:spPr>
              <a:xfrm>
                <a:off x="8231858" y="2625795"/>
                <a:ext cx="4768427" cy="15691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0668"/>
                    </a:moveTo>
                    <a:lnTo>
                      <a:pt x="246" y="0"/>
                    </a:lnTo>
                    <a:lnTo>
                      <a:pt x="123" y="2238"/>
                    </a:lnTo>
                    <a:lnTo>
                      <a:pt x="0" y="4662"/>
                    </a:lnTo>
                    <a:lnTo>
                      <a:pt x="21600" y="21600"/>
                    </a:lnTo>
                    <a:lnTo>
                      <a:pt x="21600" y="2066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99"/>
                  </a:gs>
                  <a:gs pos="100000">
                    <a:srgbClr val="1717A3"/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1300480">
                  <a:defRPr sz="2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182" name="Shape 182"/>
          <p:cNvSpPr/>
          <p:nvPr>
            <p:ph type="title"/>
          </p:nvPr>
        </p:nvSpPr>
        <p:spPr>
          <a:xfrm>
            <a:off x="650239" y="2275839"/>
            <a:ext cx="11704322" cy="2600961"/>
          </a:xfrm>
          <a:prstGeom prst="rect">
            <a:avLst/>
          </a:prstGeom>
        </p:spPr>
        <p:txBody>
          <a:bodyPr lIns="65023" tIns="65023" rIns="65023" bIns="65023"/>
          <a:lstStyle>
            <a:lvl1pPr defTabSz="1300480">
              <a:defRPr sz="6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83" name="Shape 183"/>
          <p:cNvSpPr/>
          <p:nvPr>
            <p:ph type="body" sz="quarter" idx="1"/>
          </p:nvPr>
        </p:nvSpPr>
        <p:spPr>
          <a:xfrm>
            <a:off x="1950719" y="5527040"/>
            <a:ext cx="9103361" cy="2492587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0" indent="0" algn="ctr" defTabSz="1300480">
              <a:spcBef>
                <a:spcPts val="1200"/>
              </a:spcBef>
              <a:buSzTx/>
              <a:buNone/>
              <a:defRPr sz="5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marL="0" indent="457200" algn="ctr" defTabSz="1300480">
              <a:spcBef>
                <a:spcPts val="1200"/>
              </a:spcBef>
              <a:buSzTx/>
              <a:buNone/>
              <a:defRPr sz="5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marL="0" indent="914400" algn="ctr" defTabSz="1300480">
              <a:spcBef>
                <a:spcPts val="1200"/>
              </a:spcBef>
              <a:buSzTx/>
              <a:buNone/>
              <a:defRPr sz="5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marL="0" indent="1371600" algn="ctr" defTabSz="1300480">
              <a:spcBef>
                <a:spcPts val="1200"/>
              </a:spcBef>
              <a:buSzTx/>
              <a:buNone/>
              <a:defRPr sz="5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marL="0" indent="1828800" algn="ctr" defTabSz="1300480">
              <a:spcBef>
                <a:spcPts val="1200"/>
              </a:spcBef>
              <a:buSzTx/>
              <a:buNone/>
              <a:defRPr sz="5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4" name="Shape 184"/>
          <p:cNvSpPr/>
          <p:nvPr>
            <p:ph type="sldNum" sz="quarter" idx="2"/>
          </p:nvPr>
        </p:nvSpPr>
        <p:spPr>
          <a:xfrm>
            <a:off x="11985791" y="9178079"/>
            <a:ext cx="368769" cy="352002"/>
          </a:xfrm>
          <a:prstGeom prst="rect">
            <a:avLst/>
          </a:prstGeom>
        </p:spPr>
        <p:txBody>
          <a:bodyPr lIns="65023" tIns="65023" rIns="65023" bIns="65023" anchor="b"/>
          <a:lstStyle>
            <a:lvl1pPr algn="r" defTabSz="1300480">
              <a:defRPr sz="16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 lIns="65023" tIns="65023" rIns="65023" bIns="65023"/>
          <a:lstStyle>
            <a:lvl1pPr defTabSz="1300480">
              <a:defRPr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92" name="Shape 192"/>
          <p:cNvSpPr/>
          <p:nvPr>
            <p:ph type="body" idx="1"/>
          </p:nvPr>
        </p:nvSpPr>
        <p:spPr>
          <a:xfrm>
            <a:off x="650239" y="2275839"/>
            <a:ext cx="11704322" cy="6436927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471487" indent="-471487" defTabSz="1300480">
              <a:spcBef>
                <a:spcPts val="10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marL="906235" indent="-449035" defTabSz="1300480">
              <a:spcBef>
                <a:spcPts val="10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2pPr>
            <a:lvl3pPr indent="-419100" defTabSz="1300480">
              <a:spcBef>
                <a:spcPts val="10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3pPr>
            <a:lvl4pPr marL="1874520" indent="-502920" defTabSz="1300480">
              <a:spcBef>
                <a:spcPts val="10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4pPr>
            <a:lvl5pPr marL="2331720" indent="-502920" defTabSz="1300480">
              <a:spcBef>
                <a:spcPts val="1000"/>
              </a:spcBef>
              <a:buSzPct val="100000"/>
              <a:buFont typeface="Arial"/>
              <a:buChar char="»"/>
              <a:defRPr sz="44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3" name="Shape 193"/>
          <p:cNvSpPr/>
          <p:nvPr>
            <p:ph type="sldNum" sz="quarter" idx="2"/>
          </p:nvPr>
        </p:nvSpPr>
        <p:spPr>
          <a:xfrm>
            <a:off x="12005833" y="9114112"/>
            <a:ext cx="348727" cy="371349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 lIns="65023" tIns="65023" rIns="65023" bIns="65023"/>
          <a:lstStyle>
            <a:lvl1pPr defTabSz="1300480">
              <a:defRPr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01" name="Shape 201"/>
          <p:cNvSpPr/>
          <p:nvPr>
            <p:ph type="body" idx="1"/>
          </p:nvPr>
        </p:nvSpPr>
        <p:spPr>
          <a:xfrm>
            <a:off x="650239" y="2275839"/>
            <a:ext cx="11704322" cy="6436927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471487" indent="-471487" defTabSz="1300480">
              <a:spcBef>
                <a:spcPts val="10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marL="906235" indent="-449035" defTabSz="1300480">
              <a:spcBef>
                <a:spcPts val="10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2pPr>
            <a:lvl3pPr indent="-419100" defTabSz="1300480">
              <a:spcBef>
                <a:spcPts val="10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3pPr>
            <a:lvl4pPr marL="1874520" indent="-502920" defTabSz="1300480">
              <a:spcBef>
                <a:spcPts val="10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4pPr>
            <a:lvl5pPr marL="2331720" indent="-502920" defTabSz="1300480">
              <a:spcBef>
                <a:spcPts val="1000"/>
              </a:spcBef>
              <a:buSzPct val="100000"/>
              <a:buFont typeface="Arial"/>
              <a:buChar char="»"/>
              <a:defRPr sz="44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2" name="Shape 202"/>
          <p:cNvSpPr/>
          <p:nvPr>
            <p:ph type="sldNum" sz="quarter" idx="2"/>
          </p:nvPr>
        </p:nvSpPr>
        <p:spPr>
          <a:xfrm>
            <a:off x="12005833" y="9114112"/>
            <a:ext cx="348727" cy="371349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73FA7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Suitability of Metals</a:t>
            </a:r>
          </a:p>
        </p:txBody>
      </p:sp>
      <p:sp>
        <p:nvSpPr>
          <p:cNvPr id="212" name="Shape 212"/>
          <p:cNvSpPr/>
          <p:nvPr>
            <p:ph type="body" idx="1"/>
          </p:nvPr>
        </p:nvSpPr>
        <p:spPr>
          <a:xfrm>
            <a:off x="939800" y="2616200"/>
            <a:ext cx="11099800" cy="6286500"/>
          </a:xfrm>
          <a:prstGeom prst="rect">
            <a:avLst/>
          </a:prstGeom>
        </p:spPr>
        <p:txBody>
          <a:bodyPr/>
          <a:lstStyle/>
          <a:p>
            <a:pPr/>
            <a:r>
              <a:t>Explain why aluminium is used to make aircraft bodies and food containers</a:t>
            </a:r>
          </a:p>
          <a:p>
            <a:pPr/>
            <a:r>
              <a:t>Understand the difference between a metal and an alloy</a:t>
            </a:r>
          </a:p>
          <a:p>
            <a:pPr/>
            <a:r>
              <a:t>Analyse why different steel alloys are used for specific jobs</a:t>
            </a:r>
          </a:p>
        </p:txBody>
      </p:sp>
      <p:sp>
        <p:nvSpPr>
          <p:cNvPr id="213" name="Shape 213"/>
          <p:cNvSpPr/>
          <p:nvPr/>
        </p:nvSpPr>
        <p:spPr>
          <a:xfrm>
            <a:off x="31794" y="28058"/>
            <a:ext cx="953289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900" u="sng"/>
            </a:lvl1pPr>
          </a:lstStyle>
          <a:p>
            <a:pPr/>
            <a:r>
              <a:t>CWK</a:t>
            </a:r>
          </a:p>
        </p:txBody>
      </p:sp>
      <p:sp>
        <p:nvSpPr>
          <p:cNvPr id="214" name="Shape 214"/>
          <p:cNvSpPr/>
          <p:nvPr/>
        </p:nvSpPr>
        <p:spPr>
          <a:xfrm>
            <a:off x="12023820" y="28058"/>
            <a:ext cx="892151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900" u="sng"/>
            </a:lvl1pPr>
          </a:lstStyle>
          <a:p>
            <a:pPr/>
            <a:r>
              <a:t>Date</a:t>
            </a:r>
          </a:p>
        </p:txBody>
      </p:sp>
      <p:sp>
        <p:nvSpPr>
          <p:cNvPr id="215" name="Shape 215"/>
          <p:cNvSpPr/>
          <p:nvPr/>
        </p:nvSpPr>
        <p:spPr>
          <a:xfrm>
            <a:off x="11488581" y="9467488"/>
            <a:ext cx="150713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200">
                <a:solidFill>
                  <a:srgbClr val="DCDEE0"/>
                </a:solidFill>
              </a:defRPr>
            </a:lvl1pPr>
          </a:lstStyle>
          <a:p>
            <a:pPr/>
            <a:r>
              <a:t>MrMortonScience</a:t>
            </a:r>
          </a:p>
        </p:txBody>
      </p:sp>
      <p:sp>
        <p:nvSpPr>
          <p:cNvPr id="216" name="Shape 216"/>
          <p:cNvSpPr/>
          <p:nvPr/>
        </p:nvSpPr>
        <p:spPr>
          <a:xfrm>
            <a:off x="26044" y="9132649"/>
            <a:ext cx="196961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Lesson 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>
            <p:ph type="title"/>
          </p:nvPr>
        </p:nvSpPr>
        <p:spPr>
          <a:xfrm>
            <a:off x="952500" y="-647636"/>
            <a:ext cx="11099800" cy="2159001"/>
          </a:xfrm>
          <a:prstGeom prst="rect">
            <a:avLst/>
          </a:prstGeom>
        </p:spPr>
        <p:txBody>
          <a:bodyPr/>
          <a:lstStyle>
            <a:lvl1pPr>
              <a:defRPr sz="7500" u="sng"/>
            </a:lvl1pPr>
          </a:lstStyle>
          <a:p>
            <a:pPr/>
            <a:r>
              <a:t>Suitability of metals</a:t>
            </a:r>
          </a:p>
        </p:txBody>
      </p:sp>
      <p:sp>
        <p:nvSpPr>
          <p:cNvPr id="219" name="Shape 219"/>
          <p:cNvSpPr/>
          <p:nvPr/>
        </p:nvSpPr>
        <p:spPr>
          <a:xfrm>
            <a:off x="-27622" y="-6286"/>
            <a:ext cx="1265911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cwk</a:t>
            </a:r>
          </a:p>
        </p:txBody>
      </p:sp>
      <p:sp>
        <p:nvSpPr>
          <p:cNvPr id="220" name="Shape 220"/>
          <p:cNvSpPr/>
          <p:nvPr/>
        </p:nvSpPr>
        <p:spPr>
          <a:xfrm>
            <a:off x="11661912" y="-6286"/>
            <a:ext cx="1410349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date</a:t>
            </a:r>
          </a:p>
        </p:txBody>
      </p:sp>
      <p:sp>
        <p:nvSpPr>
          <p:cNvPr id="221" name="Shape 221"/>
          <p:cNvSpPr/>
          <p:nvPr/>
        </p:nvSpPr>
        <p:spPr>
          <a:xfrm>
            <a:off x="40018" y="1085850"/>
            <a:ext cx="6413831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Task - Find the metals</a:t>
            </a:r>
          </a:p>
        </p:txBody>
      </p:sp>
      <p:pic>
        <p:nvPicPr>
          <p:cNvPr id="222" name="Screen Shot 2016-01-07 at 07.38.18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39899" y="2132607"/>
            <a:ext cx="7925002" cy="755516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type="title"/>
          </p:nvPr>
        </p:nvSpPr>
        <p:spPr>
          <a:xfrm>
            <a:off x="952500" y="-647636"/>
            <a:ext cx="11099800" cy="2159001"/>
          </a:xfrm>
          <a:prstGeom prst="rect">
            <a:avLst/>
          </a:prstGeom>
        </p:spPr>
        <p:txBody>
          <a:bodyPr/>
          <a:lstStyle>
            <a:lvl1pPr>
              <a:defRPr sz="7500" u="sng"/>
            </a:lvl1pPr>
          </a:lstStyle>
          <a:p>
            <a:pPr/>
            <a:r>
              <a:t>Suitability of metals</a:t>
            </a:r>
          </a:p>
        </p:txBody>
      </p:sp>
      <p:sp>
        <p:nvSpPr>
          <p:cNvPr id="225" name="Shape 225"/>
          <p:cNvSpPr/>
          <p:nvPr/>
        </p:nvSpPr>
        <p:spPr>
          <a:xfrm>
            <a:off x="-27622" y="-6286"/>
            <a:ext cx="1265911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cwk</a:t>
            </a:r>
          </a:p>
        </p:txBody>
      </p:sp>
      <p:sp>
        <p:nvSpPr>
          <p:cNvPr id="226" name="Shape 226"/>
          <p:cNvSpPr/>
          <p:nvPr/>
        </p:nvSpPr>
        <p:spPr>
          <a:xfrm>
            <a:off x="11661912" y="-6286"/>
            <a:ext cx="1410349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date</a:t>
            </a:r>
          </a:p>
        </p:txBody>
      </p:sp>
      <p:sp>
        <p:nvSpPr>
          <p:cNvPr id="227" name="Shape 227"/>
          <p:cNvSpPr/>
          <p:nvPr/>
        </p:nvSpPr>
        <p:spPr>
          <a:xfrm>
            <a:off x="-155956" y="1085850"/>
            <a:ext cx="9498179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Task - Match the metal to it’s use</a:t>
            </a:r>
          </a:p>
        </p:txBody>
      </p:sp>
      <p:graphicFrame>
        <p:nvGraphicFramePr>
          <p:cNvPr id="228" name="Table 228"/>
          <p:cNvGraphicFramePr/>
          <p:nvPr/>
        </p:nvGraphicFramePr>
        <p:xfrm>
          <a:off x="550068" y="2439392"/>
          <a:ext cx="11933239" cy="701427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1904662"/>
              </a:tblGrid>
              <a:tr h="873211">
                <a:tc>
                  <a:txBody>
                    <a:bodyPr/>
                    <a:lstStyle/>
                    <a:p>
                      <a:pPr marR="914400" algn="l" defTabSz="914400"/>
                      <a:r>
                        <a:rPr sz="2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Making jewellery.</a:t>
                      </a:r>
                    </a:p>
                  </a:txBody>
                  <a:tcPr marL="63500" marR="63500" marT="0" marB="0" anchor="t" anchorCtr="0" horzOverflow="overflow">
                    <a:lnL w="28575">
                      <a:solidFill>
                        <a:srgbClr val="CBCBCB"/>
                      </a:solidFill>
                      <a:miter lim="400000"/>
                    </a:lnL>
                    <a:lnR w="28575">
                      <a:solidFill>
                        <a:srgbClr val="CBCBCB"/>
                      </a:solidFill>
                      <a:miter lim="400000"/>
                    </a:lnR>
                    <a:lnT w="28575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</a:tr>
              <a:tr h="873211">
                <a:tc>
                  <a:txBody>
                    <a:bodyPr/>
                    <a:lstStyle/>
                    <a:p>
                      <a:pPr marR="914400" algn="l" defTabSz="914400"/>
                      <a:r>
                        <a:rPr sz="2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Electrical cables.</a:t>
                      </a:r>
                    </a:p>
                  </a:txBody>
                  <a:tcPr marL="63500" marR="63500" marT="0" marB="0" anchor="t" anchorCtr="0" horzOverflow="overflow">
                    <a:lnL w="28575">
                      <a:solidFill>
                        <a:srgbClr val="CBCBCB"/>
                      </a:solidFill>
                      <a:miter lim="400000"/>
                    </a:lnL>
                    <a:lnR w="28575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</a:tr>
              <a:tr h="873211">
                <a:tc>
                  <a:txBody>
                    <a:bodyPr/>
                    <a:lstStyle/>
                    <a:p>
                      <a:pPr marR="914400" algn="l" defTabSz="914400"/>
                      <a:r>
                        <a:rPr sz="2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Compounds of this metal are essential for healthy bones and teeth.</a:t>
                      </a:r>
                    </a:p>
                  </a:txBody>
                  <a:tcPr marL="63500" marR="63500" marT="0" marB="0" anchor="t" anchorCtr="0" horzOverflow="overflow">
                    <a:lnL w="28575">
                      <a:solidFill>
                        <a:srgbClr val="CBCBCB"/>
                      </a:solidFill>
                      <a:miter lim="400000"/>
                    </a:lnL>
                    <a:lnR w="28575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</a:tr>
              <a:tr h="873211">
                <a:tc>
                  <a:txBody>
                    <a:bodyPr/>
                    <a:lstStyle/>
                    <a:p>
                      <a:pPr marR="914400" algn="l" defTabSz="914400"/>
                      <a:r>
                        <a:rPr sz="2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Making aeroplanes.</a:t>
                      </a:r>
                    </a:p>
                  </a:txBody>
                  <a:tcPr marL="63500" marR="63500" marT="0" marB="0" anchor="t" anchorCtr="0" horzOverflow="overflow">
                    <a:lnL w="28575">
                      <a:solidFill>
                        <a:srgbClr val="CBCBCB"/>
                      </a:solidFill>
                      <a:miter lim="400000"/>
                    </a:lnL>
                    <a:lnR w="28575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</a:tr>
              <a:tr h="873211">
                <a:tc>
                  <a:txBody>
                    <a:bodyPr/>
                    <a:lstStyle/>
                    <a:p>
                      <a:pPr marR="914400" algn="l" defTabSz="914400"/>
                      <a:r>
                        <a:rPr sz="2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Making buildings.</a:t>
                      </a:r>
                    </a:p>
                  </a:txBody>
                  <a:tcPr marL="63500" marR="63500" marT="0" marB="0" anchor="t" anchorCtr="0" horzOverflow="overflow">
                    <a:lnL w="28575">
                      <a:solidFill>
                        <a:srgbClr val="CBCBCB"/>
                      </a:solidFill>
                      <a:miter lim="400000"/>
                    </a:lnL>
                    <a:lnR w="28575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</a:tr>
              <a:tr h="873211">
                <a:tc>
                  <a:txBody>
                    <a:bodyPr/>
                    <a:lstStyle/>
                    <a:p>
                      <a:pPr marR="914400" algn="l" defTabSz="914400"/>
                      <a:r>
                        <a:rPr sz="2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This is a liquid metal found in thermometers.</a:t>
                      </a:r>
                    </a:p>
                  </a:txBody>
                  <a:tcPr marL="63500" marR="63500" marT="0" marB="0" anchor="t" anchorCtr="0" horzOverflow="overflow">
                    <a:lnL w="28575">
                      <a:solidFill>
                        <a:srgbClr val="CBCBCB"/>
                      </a:solidFill>
                      <a:miter lim="400000"/>
                    </a:lnL>
                    <a:lnR w="28575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</a:tr>
              <a:tr h="873211">
                <a:tc>
                  <a:txBody>
                    <a:bodyPr/>
                    <a:lstStyle/>
                    <a:p>
                      <a:pPr marR="914400" algn="l" defTabSz="914400"/>
                      <a:r>
                        <a:rPr sz="2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Compounds of this metal are used in hospital scans to help show digestive systems clearly on an X-ray.</a:t>
                      </a:r>
                    </a:p>
                  </a:txBody>
                  <a:tcPr marL="63500" marR="63500" marT="0" marB="0" anchor="t" anchorCtr="0" horzOverflow="overflow">
                    <a:lnL w="28575">
                      <a:solidFill>
                        <a:srgbClr val="CBCBCB"/>
                      </a:solidFill>
                      <a:miter lim="400000"/>
                    </a:lnL>
                    <a:lnR w="28575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</a:tr>
              <a:tr h="873211">
                <a:tc>
                  <a:txBody>
                    <a:bodyPr/>
                    <a:lstStyle/>
                    <a:p>
                      <a:pPr marR="914400" algn="l" defTabSz="914400"/>
                      <a:r>
                        <a:rPr sz="2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Fishing weights.</a:t>
                      </a:r>
                    </a:p>
                  </a:txBody>
                  <a:tcPr marL="63500" marR="63500" marT="0" marB="0" anchor="t" anchorCtr="0" horzOverflow="overflow">
                    <a:lnL w="28575">
                      <a:solidFill>
                        <a:srgbClr val="CBCBCB"/>
                      </a:solidFill>
                      <a:miter lim="400000"/>
                    </a:lnL>
                    <a:lnR w="28575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28575">
                      <a:solidFill>
                        <a:srgbClr val="CBCBCB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type="title" idx="4294967295"/>
          </p:nvPr>
        </p:nvSpPr>
        <p:spPr>
          <a:xfrm>
            <a:off x="952500" y="-647636"/>
            <a:ext cx="11099800" cy="2159001"/>
          </a:xfrm>
          <a:prstGeom prst="rect">
            <a:avLst/>
          </a:prstGeom>
        </p:spPr>
        <p:txBody>
          <a:bodyPr/>
          <a:lstStyle>
            <a:lvl1pPr>
              <a:defRPr sz="7500" u="sng"/>
            </a:lvl1pPr>
          </a:lstStyle>
          <a:p>
            <a:pPr/>
            <a:r>
              <a:t>Suitability of metals</a:t>
            </a:r>
          </a:p>
        </p:txBody>
      </p:sp>
      <p:sp>
        <p:nvSpPr>
          <p:cNvPr id="231" name="Shape 231"/>
          <p:cNvSpPr/>
          <p:nvPr/>
        </p:nvSpPr>
        <p:spPr>
          <a:xfrm>
            <a:off x="-27622" y="-6286"/>
            <a:ext cx="1265911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cwk</a:t>
            </a:r>
          </a:p>
        </p:txBody>
      </p:sp>
      <p:sp>
        <p:nvSpPr>
          <p:cNvPr id="232" name="Shape 232"/>
          <p:cNvSpPr/>
          <p:nvPr/>
        </p:nvSpPr>
        <p:spPr>
          <a:xfrm>
            <a:off x="11661912" y="-6286"/>
            <a:ext cx="1410349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date</a:t>
            </a:r>
          </a:p>
        </p:txBody>
      </p:sp>
      <p:sp>
        <p:nvSpPr>
          <p:cNvPr id="233" name="Shape 233"/>
          <p:cNvSpPr/>
          <p:nvPr/>
        </p:nvSpPr>
        <p:spPr>
          <a:xfrm>
            <a:off x="1182" y="1212850"/>
            <a:ext cx="10504704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Element, compound, mixture, Alloy?</a:t>
            </a:r>
          </a:p>
        </p:txBody>
      </p:sp>
      <p:pic>
        <p:nvPicPr>
          <p:cNvPr id="234" name="CATB41_C11_substances_130104kb__main_full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76300" y="4158654"/>
            <a:ext cx="11252200" cy="2438401"/>
          </a:xfrm>
          <a:prstGeom prst="rect">
            <a:avLst/>
          </a:prstGeom>
          <a:ln w="12700">
            <a:miter lim="400000"/>
          </a:ln>
        </p:spPr>
      </p:pic>
      <p:sp>
        <p:nvSpPr>
          <p:cNvPr id="235" name="Shape 235"/>
          <p:cNvSpPr/>
          <p:nvPr/>
        </p:nvSpPr>
        <p:spPr>
          <a:xfrm>
            <a:off x="1186332" y="2800052"/>
            <a:ext cx="611093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How would you define these?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/>
          <p:nvPr>
            <p:ph type="title" idx="4294967295"/>
          </p:nvPr>
        </p:nvSpPr>
        <p:spPr>
          <a:xfrm>
            <a:off x="952500" y="-647636"/>
            <a:ext cx="11099800" cy="2159001"/>
          </a:xfrm>
          <a:prstGeom prst="rect">
            <a:avLst/>
          </a:prstGeom>
        </p:spPr>
        <p:txBody>
          <a:bodyPr/>
          <a:lstStyle>
            <a:lvl1pPr>
              <a:defRPr sz="7500" u="sng"/>
            </a:lvl1pPr>
          </a:lstStyle>
          <a:p>
            <a:pPr/>
            <a:r>
              <a:t>Suitability of metals</a:t>
            </a:r>
          </a:p>
        </p:txBody>
      </p:sp>
      <p:sp>
        <p:nvSpPr>
          <p:cNvPr id="238" name="Shape 238"/>
          <p:cNvSpPr/>
          <p:nvPr/>
        </p:nvSpPr>
        <p:spPr>
          <a:xfrm>
            <a:off x="-27622" y="-6286"/>
            <a:ext cx="1265911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cwk</a:t>
            </a:r>
          </a:p>
        </p:txBody>
      </p:sp>
      <p:sp>
        <p:nvSpPr>
          <p:cNvPr id="239" name="Shape 239"/>
          <p:cNvSpPr/>
          <p:nvPr/>
        </p:nvSpPr>
        <p:spPr>
          <a:xfrm>
            <a:off x="11661912" y="-6286"/>
            <a:ext cx="1410349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date</a:t>
            </a:r>
          </a:p>
        </p:txBody>
      </p:sp>
      <p:sp>
        <p:nvSpPr>
          <p:cNvPr id="240" name="Shape 240"/>
          <p:cNvSpPr/>
          <p:nvPr/>
        </p:nvSpPr>
        <p:spPr>
          <a:xfrm>
            <a:off x="5581542" y="1009650"/>
            <a:ext cx="1841716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Alloys</a:t>
            </a:r>
          </a:p>
        </p:txBody>
      </p:sp>
      <p:pic>
        <p:nvPicPr>
          <p:cNvPr id="241" name="CATB41_C13_carboniron_130131kb__main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8162" y="2440185"/>
            <a:ext cx="11928476" cy="329936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/>
          <p:nvPr>
            <p:ph type="title" idx="4294967295"/>
          </p:nvPr>
        </p:nvSpPr>
        <p:spPr>
          <a:xfrm>
            <a:off x="952500" y="-647636"/>
            <a:ext cx="11099800" cy="2159001"/>
          </a:xfrm>
          <a:prstGeom prst="rect">
            <a:avLst/>
          </a:prstGeom>
        </p:spPr>
        <p:txBody>
          <a:bodyPr/>
          <a:lstStyle>
            <a:lvl1pPr>
              <a:defRPr sz="7500" u="sng"/>
            </a:lvl1pPr>
          </a:lstStyle>
          <a:p>
            <a:pPr/>
            <a:r>
              <a:t>Suitability of metals</a:t>
            </a:r>
          </a:p>
        </p:txBody>
      </p:sp>
      <p:sp>
        <p:nvSpPr>
          <p:cNvPr id="244" name="Shape 244"/>
          <p:cNvSpPr/>
          <p:nvPr/>
        </p:nvSpPr>
        <p:spPr>
          <a:xfrm>
            <a:off x="-27622" y="-6286"/>
            <a:ext cx="1265911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cwk</a:t>
            </a:r>
          </a:p>
        </p:txBody>
      </p:sp>
      <p:sp>
        <p:nvSpPr>
          <p:cNvPr id="245" name="Shape 245"/>
          <p:cNvSpPr/>
          <p:nvPr/>
        </p:nvSpPr>
        <p:spPr>
          <a:xfrm>
            <a:off x="11661912" y="-6286"/>
            <a:ext cx="1410349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date</a:t>
            </a:r>
          </a:p>
        </p:txBody>
      </p:sp>
      <p:sp>
        <p:nvSpPr>
          <p:cNvPr id="246" name="Shape 246"/>
          <p:cNvSpPr/>
          <p:nvPr/>
        </p:nvSpPr>
        <p:spPr>
          <a:xfrm>
            <a:off x="4420539" y="1492250"/>
            <a:ext cx="4163722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Types of Steel</a:t>
            </a:r>
          </a:p>
        </p:txBody>
      </p:sp>
      <p:pic>
        <p:nvPicPr>
          <p:cNvPr id="247" name="CATB41_C13_steeltable_130125kb__main 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708" y="3341986"/>
            <a:ext cx="13008216" cy="416361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/>
          <p:nvPr>
            <p:ph type="title" idx="4294967295"/>
          </p:nvPr>
        </p:nvSpPr>
        <p:spPr>
          <a:xfrm>
            <a:off x="952500" y="-647636"/>
            <a:ext cx="11099800" cy="2159001"/>
          </a:xfrm>
          <a:prstGeom prst="rect">
            <a:avLst/>
          </a:prstGeom>
        </p:spPr>
        <p:txBody>
          <a:bodyPr/>
          <a:lstStyle>
            <a:lvl1pPr>
              <a:defRPr sz="7500" u="sng"/>
            </a:lvl1pPr>
          </a:lstStyle>
          <a:p>
            <a:pPr/>
            <a:r>
              <a:t>Suitability of metals</a:t>
            </a:r>
          </a:p>
        </p:txBody>
      </p:sp>
      <p:sp>
        <p:nvSpPr>
          <p:cNvPr id="250" name="Shape 250"/>
          <p:cNvSpPr/>
          <p:nvPr/>
        </p:nvSpPr>
        <p:spPr>
          <a:xfrm>
            <a:off x="-27622" y="-6286"/>
            <a:ext cx="1265911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cwk</a:t>
            </a:r>
          </a:p>
        </p:txBody>
      </p:sp>
      <p:sp>
        <p:nvSpPr>
          <p:cNvPr id="251" name="Shape 251"/>
          <p:cNvSpPr/>
          <p:nvPr/>
        </p:nvSpPr>
        <p:spPr>
          <a:xfrm>
            <a:off x="11661912" y="-6286"/>
            <a:ext cx="1410349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date</a:t>
            </a:r>
          </a:p>
        </p:txBody>
      </p:sp>
      <p:sp>
        <p:nvSpPr>
          <p:cNvPr id="252" name="Shape 252"/>
          <p:cNvSpPr/>
          <p:nvPr/>
        </p:nvSpPr>
        <p:spPr>
          <a:xfrm>
            <a:off x="103943" y="1009650"/>
            <a:ext cx="12796914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Here are some examples of common alloys:</a:t>
            </a:r>
          </a:p>
        </p:txBody>
      </p:sp>
      <p:pic>
        <p:nvPicPr>
          <p:cNvPr id="253" name="H4160454-Joseph_Priestley,_British_chemist__side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69723" y="2511425"/>
            <a:ext cx="3815122" cy="4730750"/>
          </a:xfrm>
          <a:prstGeom prst="rect">
            <a:avLst/>
          </a:prstGeom>
          <a:ln w="12700">
            <a:miter lim="400000"/>
          </a:ln>
        </p:spPr>
      </p:pic>
      <p:sp>
        <p:nvSpPr>
          <p:cNvPr id="254" name="Shape 254"/>
          <p:cNvSpPr/>
          <p:nvPr/>
        </p:nvSpPr>
        <p:spPr>
          <a:xfrm>
            <a:off x="7044" y="2025585"/>
            <a:ext cx="9100959" cy="72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b="1" sz="2300">
                <a:solidFill>
                  <a:srgbClr val="32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Bronze</a:t>
            </a:r>
          </a:p>
          <a:p>
            <a:pPr algn="l" defTabSz="457200">
              <a:defRPr sz="2300">
                <a:solidFill>
                  <a:srgbClr val="32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Bronze is an alloy of copper and tin. It's harder than copper and it's good for making medals and statues from.</a:t>
            </a:r>
          </a:p>
          <a:p>
            <a:pPr algn="l" defTabSz="457200">
              <a:defRPr sz="2300">
                <a:solidFill>
                  <a:srgbClr val="32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Each side column item (e.g. an image, a tip, a video link) goes in its own sidebox construct Button to be shown when the side column is hidden go outside of the shift div</a:t>
            </a:r>
          </a:p>
          <a:p>
            <a:pPr defTabSz="457200">
              <a:defRPr sz="2300">
                <a:solidFill>
                  <a:srgbClr val="32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l" defTabSz="457200">
              <a:defRPr b="1" sz="2300">
                <a:solidFill>
                  <a:srgbClr val="32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Cupronickel</a:t>
            </a:r>
          </a:p>
          <a:p>
            <a:pPr algn="l" defTabSz="457200">
              <a:defRPr sz="2300">
                <a:solidFill>
                  <a:srgbClr val="32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Cupronickel is an alloy of copper and nickel. It's hard and corrosion-resistant. It's used to make “silver” coins.</a:t>
            </a:r>
          </a:p>
          <a:p>
            <a:pPr algn="l" defTabSz="457200">
              <a:defRPr sz="2300">
                <a:solidFill>
                  <a:srgbClr val="32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l" defTabSz="457200">
              <a:defRPr b="1" sz="2300">
                <a:solidFill>
                  <a:srgbClr val="32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Gold alloys</a:t>
            </a:r>
          </a:p>
          <a:p>
            <a:pPr algn="l" defTabSz="457200">
              <a:defRPr sz="2300">
                <a:solidFill>
                  <a:srgbClr val="32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Gold alloys are used to make jewellery as pure gold is too soft. Metals such as zinc, copper, silver, palladium and nickel are used to harden the “gold”.</a:t>
            </a:r>
          </a:p>
          <a:p>
            <a:pPr algn="l" defTabSz="457200">
              <a:defRPr sz="2300">
                <a:solidFill>
                  <a:srgbClr val="32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l" defTabSz="457200">
              <a:defRPr b="1" sz="2300">
                <a:solidFill>
                  <a:srgbClr val="32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Aluminium alloys</a:t>
            </a:r>
          </a:p>
          <a:p>
            <a:pPr algn="l" defTabSz="457200">
              <a:defRPr sz="2300">
                <a:solidFill>
                  <a:srgbClr val="32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Aluminium alloys are used to make aircraft. Aluminium has a low density, </a:t>
            </a:r>
          </a:p>
          <a:p>
            <a:pPr algn="l" defTabSz="457200">
              <a:defRPr sz="2300">
                <a:solidFill>
                  <a:srgbClr val="32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but it's alloyed with small amounts of other metals to make it stronger.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/>
          <p:nvPr>
            <p:ph type="title"/>
          </p:nvPr>
        </p:nvSpPr>
        <p:spPr>
          <a:xfrm>
            <a:off x="952500" y="2692449"/>
            <a:ext cx="11099800" cy="4368702"/>
          </a:xfrm>
          <a:prstGeom prst="rect">
            <a:avLst/>
          </a:prstGeom>
        </p:spPr>
        <p:txBody>
          <a:bodyPr/>
          <a:lstStyle/>
          <a:p>
            <a:pPr defTabSz="292100">
              <a:defRPr sz="4000"/>
            </a:pPr>
            <a:r>
              <a:t>You are a metal merchant, you have new stock of the following metals and you need to sell as much as you can to your customers.</a:t>
            </a:r>
          </a:p>
          <a:p>
            <a:pPr defTabSz="292100">
              <a:defRPr sz="4000"/>
            </a:pPr>
          </a:p>
          <a:p>
            <a:pPr defTabSz="292100">
              <a:defRPr sz="4000"/>
            </a:pPr>
            <a:r>
              <a:t>Find out what the advantages of each metal are. Use this information to prepare an argument for why each customer should buy your metal.</a:t>
            </a:r>
          </a:p>
        </p:txBody>
      </p:sp>
      <p:sp>
        <p:nvSpPr>
          <p:cNvPr id="257" name="Shape 257"/>
          <p:cNvSpPr/>
          <p:nvPr/>
        </p:nvSpPr>
        <p:spPr>
          <a:xfrm>
            <a:off x="-27622" y="-6286"/>
            <a:ext cx="1265911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cwk</a:t>
            </a:r>
          </a:p>
        </p:txBody>
      </p:sp>
      <p:sp>
        <p:nvSpPr>
          <p:cNvPr id="258" name="Shape 258"/>
          <p:cNvSpPr/>
          <p:nvPr/>
        </p:nvSpPr>
        <p:spPr>
          <a:xfrm>
            <a:off x="11661912" y="-6286"/>
            <a:ext cx="1410349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date</a:t>
            </a:r>
          </a:p>
        </p:txBody>
      </p:sp>
      <p:sp>
        <p:nvSpPr>
          <p:cNvPr id="259" name="Shape 259"/>
          <p:cNvSpPr/>
          <p:nvPr/>
        </p:nvSpPr>
        <p:spPr>
          <a:xfrm>
            <a:off x="1356100" y="1085850"/>
            <a:ext cx="6474067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Task - Metal Merchant</a:t>
            </a:r>
          </a:p>
        </p:txBody>
      </p:sp>
      <p:sp>
        <p:nvSpPr>
          <p:cNvPr id="260" name="Shape 260"/>
          <p:cNvSpPr/>
          <p:nvPr/>
        </p:nvSpPr>
        <p:spPr>
          <a:xfrm>
            <a:off x="952500" y="-647636"/>
            <a:ext cx="11099800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defRPr sz="7500" u="sng"/>
            </a:lvl1pPr>
          </a:lstStyle>
          <a:p>
            <a:pPr/>
            <a:r>
              <a:t>Suitability of metals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>
            <p:ph type="title"/>
          </p:nvPr>
        </p:nvSpPr>
        <p:spPr>
          <a:xfrm>
            <a:off x="952500" y="2692449"/>
            <a:ext cx="11099800" cy="2050555"/>
          </a:xfrm>
          <a:prstGeom prst="rect">
            <a:avLst/>
          </a:prstGeom>
        </p:spPr>
        <p:txBody>
          <a:bodyPr/>
          <a:lstStyle/>
          <a:p>
            <a:pPr algn="l" defTabSz="286258">
              <a:defRPr sz="3920"/>
            </a:pPr>
            <a:r>
              <a:t>1. Aluminium-Titanium Alloy</a:t>
            </a:r>
          </a:p>
          <a:p>
            <a:pPr algn="l" defTabSz="286258">
              <a:defRPr sz="3920"/>
            </a:pPr>
            <a:r>
              <a:t>2. Low Purity copper, with a tarnish proof coating.</a:t>
            </a:r>
          </a:p>
          <a:p>
            <a:pPr algn="l" defTabSz="286258">
              <a:defRPr sz="3920"/>
            </a:pPr>
            <a:r>
              <a:t>3. High Carbon steel</a:t>
            </a:r>
          </a:p>
        </p:txBody>
      </p:sp>
      <p:sp>
        <p:nvSpPr>
          <p:cNvPr id="263" name="Shape 263"/>
          <p:cNvSpPr/>
          <p:nvPr/>
        </p:nvSpPr>
        <p:spPr>
          <a:xfrm>
            <a:off x="-27622" y="-6286"/>
            <a:ext cx="1265911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cwk</a:t>
            </a:r>
          </a:p>
        </p:txBody>
      </p:sp>
      <p:sp>
        <p:nvSpPr>
          <p:cNvPr id="264" name="Shape 264"/>
          <p:cNvSpPr/>
          <p:nvPr/>
        </p:nvSpPr>
        <p:spPr>
          <a:xfrm>
            <a:off x="11547612" y="-6286"/>
            <a:ext cx="1410349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date</a:t>
            </a:r>
          </a:p>
        </p:txBody>
      </p:sp>
      <p:sp>
        <p:nvSpPr>
          <p:cNvPr id="265" name="Shape 265"/>
          <p:cNvSpPr/>
          <p:nvPr/>
        </p:nvSpPr>
        <p:spPr>
          <a:xfrm>
            <a:off x="1356100" y="1085850"/>
            <a:ext cx="6474067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Task - Metal Merchant</a:t>
            </a:r>
          </a:p>
        </p:txBody>
      </p:sp>
      <p:sp>
        <p:nvSpPr>
          <p:cNvPr id="266" name="Shape 266"/>
          <p:cNvSpPr/>
          <p:nvPr/>
        </p:nvSpPr>
        <p:spPr>
          <a:xfrm>
            <a:off x="952500" y="-647636"/>
            <a:ext cx="11099800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defRPr sz="7500" u="sng"/>
            </a:lvl1pPr>
          </a:lstStyle>
          <a:p>
            <a:pPr/>
            <a:r>
              <a:t>Suitability of metals</a:t>
            </a:r>
          </a:p>
        </p:txBody>
      </p:sp>
      <p:sp>
        <p:nvSpPr>
          <p:cNvPr id="267" name="Shape 267"/>
          <p:cNvSpPr/>
          <p:nvPr/>
        </p:nvSpPr>
        <p:spPr>
          <a:xfrm>
            <a:off x="952500" y="5156249"/>
            <a:ext cx="11099800" cy="3925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l" defTabSz="233679">
              <a:defRPr sz="3200"/>
            </a:pPr>
            <a:r>
              <a:t>A. </a:t>
            </a:r>
            <a:r>
              <a:rPr b="1" i="1">
                <a:latin typeface="Helvetica"/>
                <a:ea typeface="Helvetica"/>
                <a:cs typeface="Helvetica"/>
                <a:sym typeface="Helvetica"/>
              </a:rPr>
              <a:t>SWITCH </a:t>
            </a:r>
            <a:r>
              <a:t>A pen knife manufacturer. Who is known for their reliable grades.</a:t>
            </a:r>
          </a:p>
          <a:p>
            <a:pPr algn="l" defTabSz="233679">
              <a:defRPr sz="3200"/>
            </a:pPr>
            <a:r>
              <a:t>B. </a:t>
            </a:r>
            <a:r>
              <a:rPr b="1" i="1">
                <a:latin typeface="Helvetica"/>
                <a:ea typeface="Helvetica"/>
                <a:cs typeface="Helvetica"/>
                <a:sym typeface="Helvetica"/>
              </a:rPr>
              <a:t>CIRCULATORY SYSTEMS </a:t>
            </a:r>
            <a:r>
              <a:t>A plumbing company who installs water pipes in houses.</a:t>
            </a:r>
          </a:p>
          <a:p>
            <a:pPr algn="l" defTabSz="233679">
              <a:defRPr sz="3200"/>
            </a:pPr>
            <a:r>
              <a:t>C. </a:t>
            </a:r>
            <a:r>
              <a:rPr b="1" i="1">
                <a:latin typeface="Helvetica"/>
                <a:ea typeface="Helvetica"/>
                <a:cs typeface="Helvetica"/>
                <a:sym typeface="Helvetica"/>
              </a:rPr>
              <a:t>Qatar Airways</a:t>
            </a:r>
            <a:r>
              <a:t> looking to build a new high speed aircraft.</a:t>
            </a:r>
          </a:p>
          <a:p>
            <a:pPr algn="l" defTabSz="233679">
              <a:defRPr sz="3200"/>
            </a:pPr>
            <a:r>
              <a:t>D. </a:t>
            </a:r>
            <a:r>
              <a:rPr b="1" i="1">
                <a:latin typeface="Helvetica"/>
                <a:ea typeface="Helvetica"/>
                <a:cs typeface="Helvetica"/>
                <a:sym typeface="Helvetica"/>
              </a:rPr>
              <a:t>SpeedWire </a:t>
            </a:r>
            <a:r>
              <a:t>- a broadband company needing new electrical cables.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