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Shape 16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7" name="Shape 16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457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457200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ster #2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993341" y="9846459"/>
            <a:ext cx="307059" cy="325121"/>
          </a:xfrm>
          <a:prstGeom prst="ellipse">
            <a:avLst/>
          </a:prstGeom>
          <a:solidFill>
            <a:srgbClr val="CCE8B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127" name="Shape 127"/>
          <p:cNvSpPr/>
          <p:nvPr/>
        </p:nvSpPr>
        <p:spPr>
          <a:xfrm>
            <a:off x="3937484" y="9846459"/>
            <a:ext cx="307058" cy="325121"/>
          </a:xfrm>
          <a:prstGeom prst="ellipse">
            <a:avLst/>
          </a:prstGeom>
          <a:solidFill>
            <a:srgbClr val="E392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28" name="Shape 128"/>
          <p:cNvSpPr/>
          <p:nvPr/>
        </p:nvSpPr>
        <p:spPr>
          <a:xfrm>
            <a:off x="6321697" y="9846459"/>
            <a:ext cx="307059" cy="325121"/>
          </a:xfrm>
          <a:prstGeom prst="ellipse">
            <a:avLst/>
          </a:prstGeom>
          <a:solidFill>
            <a:srgbClr val="A8C6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29" name="Shape 129"/>
          <p:cNvSpPr/>
          <p:nvPr/>
        </p:nvSpPr>
        <p:spPr>
          <a:xfrm>
            <a:off x="7856986" y="9846459"/>
            <a:ext cx="307059" cy="325121"/>
          </a:xfrm>
          <a:prstGeom prst="ellipse">
            <a:avLst/>
          </a:prstGeom>
          <a:solidFill>
            <a:srgbClr val="FFB5A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130" name="Shape 130"/>
          <p:cNvSpPr/>
          <p:nvPr/>
        </p:nvSpPr>
        <p:spPr>
          <a:xfrm>
            <a:off x="10096702" y="9846459"/>
            <a:ext cx="307059" cy="325121"/>
          </a:xfrm>
          <a:prstGeom prst="ellipse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31" name="Shape 131"/>
          <p:cNvSpPr/>
          <p:nvPr/>
        </p:nvSpPr>
        <p:spPr>
          <a:xfrm>
            <a:off x="11144310" y="9846459"/>
            <a:ext cx="307059" cy="325121"/>
          </a:xfrm>
          <a:prstGeom prst="ellipse">
            <a:avLst/>
          </a:prstGeom>
          <a:solidFill>
            <a:srgbClr val="874E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32" name="Shape 132"/>
          <p:cNvSpPr/>
          <p:nvPr/>
        </p:nvSpPr>
        <p:spPr>
          <a:xfrm>
            <a:off x="126355" y="9846459"/>
            <a:ext cx="307058" cy="325121"/>
          </a:xfrm>
          <a:prstGeom prst="ellipse">
            <a:avLst/>
          </a:prstGeom>
          <a:solidFill>
            <a:srgbClr val="94E3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33" name="Shape 133"/>
          <p:cNvSpPr/>
          <p:nvPr/>
        </p:nvSpPr>
        <p:spPr>
          <a:xfrm>
            <a:off x="12228044" y="9846459"/>
            <a:ext cx="307059" cy="325121"/>
          </a:xfrm>
          <a:prstGeom prst="ellipse">
            <a:avLst/>
          </a:prstGeom>
          <a:solidFill>
            <a:schemeClr val="accent2">
              <a:hueOff val="-902888"/>
              <a:satOff val="-15377"/>
              <a:lumOff val="-12864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134" name="Shape 134"/>
          <p:cNvSpPr/>
          <p:nvPr/>
        </p:nvSpPr>
        <p:spPr>
          <a:xfrm>
            <a:off x="1093180" y="13273"/>
            <a:ext cx="5672770" cy="1029548"/>
          </a:xfrm>
          <a:prstGeom prst="rect">
            <a:avLst/>
          </a:prstGeom>
          <a:solidFill>
            <a:srgbClr val="A6AAA9"/>
          </a:solidFill>
          <a:ln w="25400">
            <a:solidFill>
              <a:srgbClr val="23232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sz="4600">
                <a:solidFill>
                  <a:srgbClr val="232323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MR MORTON</a:t>
            </a:r>
          </a:p>
        </p:txBody>
      </p:sp>
      <p:graphicFrame>
        <p:nvGraphicFramePr>
          <p:cNvPr id="135" name="Table 135"/>
          <p:cNvGraphicFramePr/>
          <p:nvPr/>
        </p:nvGraphicFramePr>
        <p:xfrm>
          <a:off x="905107" y="3175852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6" name="Shape 136"/>
          <p:cNvSpPr/>
          <p:nvPr/>
        </p:nvSpPr>
        <p:spPr>
          <a:xfrm>
            <a:off x="911457" y="3178641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911457" y="2143180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Shape 138"/>
          <p:cNvSpPr/>
          <p:nvPr>
            <p:ph type="body" sz="quarter" idx="13"/>
          </p:nvPr>
        </p:nvSpPr>
        <p:spPr>
          <a:xfrm>
            <a:off x="905107" y="2342483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39" name="Shape 139"/>
          <p:cNvSpPr/>
          <p:nvPr>
            <p:ph type="body" sz="quarter" idx="14"/>
          </p:nvPr>
        </p:nvSpPr>
        <p:spPr>
          <a:xfrm>
            <a:off x="900442" y="213610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40" name="Shape 140"/>
          <p:cNvSpPr/>
          <p:nvPr>
            <p:ph type="pic" sz="quarter" idx="15"/>
          </p:nvPr>
        </p:nvSpPr>
        <p:spPr>
          <a:xfrm>
            <a:off x="911009" y="256907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6"/>
          </p:nvPr>
        </p:nvSpPr>
        <p:spPr>
          <a:xfrm>
            <a:off x="1302717" y="2552966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42" name="Shape 142"/>
          <p:cNvSpPr/>
          <p:nvPr>
            <p:ph type="body" sz="quarter" idx="17"/>
          </p:nvPr>
        </p:nvSpPr>
        <p:spPr>
          <a:xfrm>
            <a:off x="1302717" y="286306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43" name="Table 143"/>
          <p:cNvGraphicFramePr/>
          <p:nvPr/>
        </p:nvGraphicFramePr>
        <p:xfrm>
          <a:off x="1876998" y="317938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4" name="Shape 144"/>
          <p:cNvSpPr/>
          <p:nvPr/>
        </p:nvSpPr>
        <p:spPr>
          <a:xfrm>
            <a:off x="1883348" y="318217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1883348" y="214671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Shape 146"/>
          <p:cNvSpPr/>
          <p:nvPr>
            <p:ph type="body" sz="quarter" idx="18"/>
          </p:nvPr>
        </p:nvSpPr>
        <p:spPr>
          <a:xfrm>
            <a:off x="1876998" y="234601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47" name="Shape 147"/>
          <p:cNvSpPr/>
          <p:nvPr>
            <p:ph type="body" sz="quarter" idx="19"/>
          </p:nvPr>
        </p:nvSpPr>
        <p:spPr>
          <a:xfrm>
            <a:off x="1872333" y="2139644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48" name="Shape 148"/>
          <p:cNvSpPr/>
          <p:nvPr>
            <p:ph type="pic" sz="quarter" idx="20"/>
          </p:nvPr>
        </p:nvSpPr>
        <p:spPr>
          <a:xfrm>
            <a:off x="1882901" y="257261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21"/>
          </p:nvPr>
        </p:nvSpPr>
        <p:spPr>
          <a:xfrm>
            <a:off x="2274609" y="255650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50" name="Shape 150"/>
          <p:cNvSpPr/>
          <p:nvPr>
            <p:ph type="body" sz="quarter" idx="22"/>
          </p:nvPr>
        </p:nvSpPr>
        <p:spPr>
          <a:xfrm>
            <a:off x="2274609" y="2866600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51" name="Table 151"/>
          <p:cNvGraphicFramePr/>
          <p:nvPr/>
        </p:nvGraphicFramePr>
        <p:xfrm>
          <a:off x="948019" y="5574480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2" name="Shape 152"/>
          <p:cNvSpPr/>
          <p:nvPr/>
        </p:nvSpPr>
        <p:spPr>
          <a:xfrm>
            <a:off x="954370" y="5577269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954370" y="4541808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Shape 154"/>
          <p:cNvSpPr/>
          <p:nvPr>
            <p:ph type="body" sz="quarter" idx="23"/>
          </p:nvPr>
        </p:nvSpPr>
        <p:spPr>
          <a:xfrm>
            <a:off x="948019" y="4741111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55" name="Shape 155"/>
          <p:cNvSpPr/>
          <p:nvPr>
            <p:ph type="body" sz="quarter" idx="24"/>
          </p:nvPr>
        </p:nvSpPr>
        <p:spPr>
          <a:xfrm>
            <a:off x="943355" y="4534736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56" name="Shape 156"/>
          <p:cNvSpPr/>
          <p:nvPr>
            <p:ph type="pic" sz="quarter" idx="25"/>
          </p:nvPr>
        </p:nvSpPr>
        <p:spPr>
          <a:xfrm>
            <a:off x="953922" y="4967706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26"/>
          </p:nvPr>
        </p:nvSpPr>
        <p:spPr>
          <a:xfrm>
            <a:off x="1345630" y="4951594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58" name="Shape 158"/>
          <p:cNvSpPr/>
          <p:nvPr>
            <p:ph type="body" sz="quarter" idx="27"/>
          </p:nvPr>
        </p:nvSpPr>
        <p:spPr>
          <a:xfrm>
            <a:off x="1345630" y="5261693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59" name="Table 159"/>
          <p:cNvGraphicFramePr/>
          <p:nvPr/>
        </p:nvGraphicFramePr>
        <p:xfrm>
          <a:off x="1919911" y="557801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0" name="Shape 160"/>
          <p:cNvSpPr/>
          <p:nvPr/>
        </p:nvSpPr>
        <p:spPr>
          <a:xfrm>
            <a:off x="1926261" y="5580805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1926261" y="4545343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Shape 162"/>
          <p:cNvSpPr/>
          <p:nvPr>
            <p:ph type="body" sz="quarter" idx="28"/>
          </p:nvPr>
        </p:nvSpPr>
        <p:spPr>
          <a:xfrm>
            <a:off x="1919911" y="474464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63" name="Shape 163"/>
          <p:cNvSpPr/>
          <p:nvPr>
            <p:ph type="body" sz="quarter" idx="29"/>
          </p:nvPr>
        </p:nvSpPr>
        <p:spPr>
          <a:xfrm>
            <a:off x="1915246" y="453827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64" name="Shape 164"/>
          <p:cNvSpPr/>
          <p:nvPr>
            <p:ph type="pic" sz="quarter" idx="30"/>
          </p:nvPr>
        </p:nvSpPr>
        <p:spPr>
          <a:xfrm>
            <a:off x="1925814" y="4971241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31"/>
          </p:nvPr>
        </p:nvSpPr>
        <p:spPr>
          <a:xfrm>
            <a:off x="2317521" y="4955130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66" name="Shape 166"/>
          <p:cNvSpPr/>
          <p:nvPr>
            <p:ph type="body" sz="quarter" idx="32"/>
          </p:nvPr>
        </p:nvSpPr>
        <p:spPr>
          <a:xfrm>
            <a:off x="2317521" y="5265229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67" name="Table 167"/>
          <p:cNvGraphicFramePr/>
          <p:nvPr/>
        </p:nvGraphicFramePr>
        <p:xfrm>
          <a:off x="5991657" y="323830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8" name="Shape 168"/>
          <p:cNvSpPr/>
          <p:nvPr/>
        </p:nvSpPr>
        <p:spPr>
          <a:xfrm>
            <a:off x="5998007" y="324109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5998007" y="220563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Shape 170"/>
          <p:cNvSpPr/>
          <p:nvPr>
            <p:ph type="body" sz="quarter" idx="33"/>
          </p:nvPr>
        </p:nvSpPr>
        <p:spPr>
          <a:xfrm>
            <a:off x="5991657" y="240493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71" name="Shape 171"/>
          <p:cNvSpPr/>
          <p:nvPr>
            <p:ph type="body" sz="quarter" idx="34"/>
          </p:nvPr>
        </p:nvSpPr>
        <p:spPr>
          <a:xfrm>
            <a:off x="5986993" y="219855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72" name="Shape 172"/>
          <p:cNvSpPr/>
          <p:nvPr>
            <p:ph type="pic" sz="quarter" idx="35"/>
          </p:nvPr>
        </p:nvSpPr>
        <p:spPr>
          <a:xfrm>
            <a:off x="5997559" y="263152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36"/>
          </p:nvPr>
        </p:nvSpPr>
        <p:spPr>
          <a:xfrm>
            <a:off x="6389267" y="261541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74" name="Shape 174"/>
          <p:cNvSpPr/>
          <p:nvPr>
            <p:ph type="body" sz="quarter" idx="37"/>
          </p:nvPr>
        </p:nvSpPr>
        <p:spPr>
          <a:xfrm>
            <a:off x="6389267" y="292551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75" name="Table 175"/>
          <p:cNvGraphicFramePr/>
          <p:nvPr/>
        </p:nvGraphicFramePr>
        <p:xfrm>
          <a:off x="6963548" y="324183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6" name="Shape 176"/>
          <p:cNvSpPr/>
          <p:nvPr/>
        </p:nvSpPr>
        <p:spPr>
          <a:xfrm>
            <a:off x="6969898" y="324462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6969898" y="220916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hape 178"/>
          <p:cNvSpPr/>
          <p:nvPr>
            <p:ph type="body" sz="quarter" idx="38"/>
          </p:nvPr>
        </p:nvSpPr>
        <p:spPr>
          <a:xfrm>
            <a:off x="6963548" y="240846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79" name="Shape 179"/>
          <p:cNvSpPr/>
          <p:nvPr>
            <p:ph type="body" sz="quarter" idx="39"/>
          </p:nvPr>
        </p:nvSpPr>
        <p:spPr>
          <a:xfrm>
            <a:off x="6958883" y="2202094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80" name="Shape 180"/>
          <p:cNvSpPr/>
          <p:nvPr>
            <p:ph type="pic" sz="quarter" idx="40"/>
          </p:nvPr>
        </p:nvSpPr>
        <p:spPr>
          <a:xfrm>
            <a:off x="6969451" y="263506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41"/>
          </p:nvPr>
        </p:nvSpPr>
        <p:spPr>
          <a:xfrm>
            <a:off x="7361159" y="261895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82" name="Shape 182"/>
          <p:cNvSpPr/>
          <p:nvPr>
            <p:ph type="body" sz="quarter" idx="42"/>
          </p:nvPr>
        </p:nvSpPr>
        <p:spPr>
          <a:xfrm>
            <a:off x="7361159" y="2929050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83" name="Table 183"/>
          <p:cNvGraphicFramePr/>
          <p:nvPr/>
        </p:nvGraphicFramePr>
        <p:xfrm>
          <a:off x="6034570" y="5636931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" name="Shape 184"/>
          <p:cNvSpPr/>
          <p:nvPr/>
        </p:nvSpPr>
        <p:spPr>
          <a:xfrm>
            <a:off x="6040920" y="5639719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6040920" y="4604258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Shape 186"/>
          <p:cNvSpPr/>
          <p:nvPr>
            <p:ph type="body" sz="quarter" idx="43"/>
          </p:nvPr>
        </p:nvSpPr>
        <p:spPr>
          <a:xfrm>
            <a:off x="6034570" y="4803561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87" name="Shape 187"/>
          <p:cNvSpPr/>
          <p:nvPr>
            <p:ph type="body" sz="quarter" idx="44"/>
          </p:nvPr>
        </p:nvSpPr>
        <p:spPr>
          <a:xfrm>
            <a:off x="6029905" y="4597186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88" name="Shape 188"/>
          <p:cNvSpPr/>
          <p:nvPr>
            <p:ph type="pic" sz="quarter" idx="45"/>
          </p:nvPr>
        </p:nvSpPr>
        <p:spPr>
          <a:xfrm>
            <a:off x="6040472" y="5030156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46"/>
          </p:nvPr>
        </p:nvSpPr>
        <p:spPr>
          <a:xfrm>
            <a:off x="6432180" y="50140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90" name="Shape 190"/>
          <p:cNvSpPr/>
          <p:nvPr>
            <p:ph type="body" sz="quarter" idx="47"/>
          </p:nvPr>
        </p:nvSpPr>
        <p:spPr>
          <a:xfrm>
            <a:off x="6432180" y="5324143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91" name="Table 191"/>
          <p:cNvGraphicFramePr/>
          <p:nvPr/>
        </p:nvGraphicFramePr>
        <p:xfrm>
          <a:off x="7006462" y="5640466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2" name="Shape 192"/>
          <p:cNvSpPr/>
          <p:nvPr/>
        </p:nvSpPr>
        <p:spPr>
          <a:xfrm>
            <a:off x="7012812" y="5643255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7012812" y="4607793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Shape 194"/>
          <p:cNvSpPr/>
          <p:nvPr>
            <p:ph type="body" sz="quarter" idx="48"/>
          </p:nvPr>
        </p:nvSpPr>
        <p:spPr>
          <a:xfrm>
            <a:off x="7006462" y="4807097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195" name="Shape 195"/>
          <p:cNvSpPr/>
          <p:nvPr>
            <p:ph type="body" sz="quarter" idx="49"/>
          </p:nvPr>
        </p:nvSpPr>
        <p:spPr>
          <a:xfrm>
            <a:off x="7001797" y="460072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196" name="Shape 196"/>
          <p:cNvSpPr/>
          <p:nvPr>
            <p:ph type="pic" sz="quarter" idx="50"/>
          </p:nvPr>
        </p:nvSpPr>
        <p:spPr>
          <a:xfrm>
            <a:off x="7012364" y="5033691"/>
            <a:ext cx="482162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51"/>
          </p:nvPr>
        </p:nvSpPr>
        <p:spPr>
          <a:xfrm>
            <a:off x="7404072" y="5017580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198" name="Shape 198"/>
          <p:cNvSpPr/>
          <p:nvPr>
            <p:ph type="body" sz="quarter" idx="52"/>
          </p:nvPr>
        </p:nvSpPr>
        <p:spPr>
          <a:xfrm>
            <a:off x="7404072" y="5327679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199" name="Table 199"/>
          <p:cNvGraphicFramePr/>
          <p:nvPr/>
        </p:nvGraphicFramePr>
        <p:xfrm>
          <a:off x="3997842" y="323830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0" name="Shape 200"/>
          <p:cNvSpPr/>
          <p:nvPr/>
        </p:nvSpPr>
        <p:spPr>
          <a:xfrm>
            <a:off x="4004192" y="324109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4004192" y="220563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Shape 202"/>
          <p:cNvSpPr/>
          <p:nvPr>
            <p:ph type="body" sz="quarter" idx="53"/>
          </p:nvPr>
        </p:nvSpPr>
        <p:spPr>
          <a:xfrm>
            <a:off x="3997842" y="240493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03" name="Shape 203"/>
          <p:cNvSpPr/>
          <p:nvPr>
            <p:ph type="body" sz="quarter" idx="54"/>
          </p:nvPr>
        </p:nvSpPr>
        <p:spPr>
          <a:xfrm>
            <a:off x="3993177" y="2198558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04" name="Shape 204"/>
          <p:cNvSpPr/>
          <p:nvPr>
            <p:ph type="pic" sz="quarter" idx="55"/>
          </p:nvPr>
        </p:nvSpPr>
        <p:spPr>
          <a:xfrm>
            <a:off x="4003744" y="263152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5" name="Shape 205"/>
          <p:cNvSpPr/>
          <p:nvPr>
            <p:ph type="body" sz="quarter" idx="56"/>
          </p:nvPr>
        </p:nvSpPr>
        <p:spPr>
          <a:xfrm>
            <a:off x="4395452" y="261541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06" name="Shape 206"/>
          <p:cNvSpPr/>
          <p:nvPr>
            <p:ph type="body" sz="quarter" idx="57"/>
          </p:nvPr>
        </p:nvSpPr>
        <p:spPr>
          <a:xfrm>
            <a:off x="4395452" y="292551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07" name="Table 207"/>
          <p:cNvGraphicFramePr/>
          <p:nvPr/>
        </p:nvGraphicFramePr>
        <p:xfrm>
          <a:off x="4969733" y="324183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8" name="Shape 208"/>
          <p:cNvSpPr/>
          <p:nvPr/>
        </p:nvSpPr>
        <p:spPr>
          <a:xfrm>
            <a:off x="4976083" y="324462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Shape 209"/>
          <p:cNvSpPr/>
          <p:nvPr/>
        </p:nvSpPr>
        <p:spPr>
          <a:xfrm>
            <a:off x="4976083" y="220916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Shape 210"/>
          <p:cNvSpPr/>
          <p:nvPr>
            <p:ph type="body" sz="quarter" idx="58"/>
          </p:nvPr>
        </p:nvSpPr>
        <p:spPr>
          <a:xfrm>
            <a:off x="4969733" y="240846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11" name="Shape 211"/>
          <p:cNvSpPr/>
          <p:nvPr>
            <p:ph type="body" sz="quarter" idx="59"/>
          </p:nvPr>
        </p:nvSpPr>
        <p:spPr>
          <a:xfrm>
            <a:off x="4965069" y="2202094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12" name="Shape 212"/>
          <p:cNvSpPr/>
          <p:nvPr>
            <p:ph type="pic" sz="quarter" idx="60"/>
          </p:nvPr>
        </p:nvSpPr>
        <p:spPr>
          <a:xfrm>
            <a:off x="4975636" y="263506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61"/>
          </p:nvPr>
        </p:nvSpPr>
        <p:spPr>
          <a:xfrm>
            <a:off x="5367344" y="261895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14" name="Shape 214"/>
          <p:cNvSpPr/>
          <p:nvPr>
            <p:ph type="body" sz="quarter" idx="62"/>
          </p:nvPr>
        </p:nvSpPr>
        <p:spPr>
          <a:xfrm>
            <a:off x="5367344" y="2929050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15" name="Table 215"/>
          <p:cNvGraphicFramePr/>
          <p:nvPr/>
        </p:nvGraphicFramePr>
        <p:xfrm>
          <a:off x="4040754" y="5636930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" name="Shape 216"/>
          <p:cNvSpPr/>
          <p:nvPr/>
        </p:nvSpPr>
        <p:spPr>
          <a:xfrm>
            <a:off x="4047104" y="5639719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4047104" y="4604258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8" name="Shape 218"/>
          <p:cNvSpPr/>
          <p:nvPr>
            <p:ph type="body" sz="quarter" idx="63"/>
          </p:nvPr>
        </p:nvSpPr>
        <p:spPr>
          <a:xfrm>
            <a:off x="4040754" y="4803561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19" name="Shape 219"/>
          <p:cNvSpPr/>
          <p:nvPr>
            <p:ph type="body" sz="quarter" idx="64"/>
          </p:nvPr>
        </p:nvSpPr>
        <p:spPr>
          <a:xfrm>
            <a:off x="4036090" y="4597186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20" name="Shape 220"/>
          <p:cNvSpPr/>
          <p:nvPr>
            <p:ph type="pic" sz="quarter" idx="65"/>
          </p:nvPr>
        </p:nvSpPr>
        <p:spPr>
          <a:xfrm>
            <a:off x="4046657" y="5030156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66"/>
          </p:nvPr>
        </p:nvSpPr>
        <p:spPr>
          <a:xfrm>
            <a:off x="4438365" y="50140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22" name="Shape 222"/>
          <p:cNvSpPr/>
          <p:nvPr>
            <p:ph type="body" sz="quarter" idx="67"/>
          </p:nvPr>
        </p:nvSpPr>
        <p:spPr>
          <a:xfrm>
            <a:off x="4438365" y="5324143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23" name="Table 223"/>
          <p:cNvGraphicFramePr/>
          <p:nvPr/>
        </p:nvGraphicFramePr>
        <p:xfrm>
          <a:off x="5012646" y="564046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4" name="Shape 224"/>
          <p:cNvSpPr/>
          <p:nvPr/>
        </p:nvSpPr>
        <p:spPr>
          <a:xfrm>
            <a:off x="5018996" y="5643255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5018996" y="4607793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Shape 226"/>
          <p:cNvSpPr/>
          <p:nvPr>
            <p:ph type="body" sz="quarter" idx="68"/>
          </p:nvPr>
        </p:nvSpPr>
        <p:spPr>
          <a:xfrm>
            <a:off x="5012646" y="480709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27" name="Shape 227"/>
          <p:cNvSpPr/>
          <p:nvPr>
            <p:ph type="body" sz="quarter" idx="69"/>
          </p:nvPr>
        </p:nvSpPr>
        <p:spPr>
          <a:xfrm>
            <a:off x="5007981" y="460072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28" name="Shape 228"/>
          <p:cNvSpPr/>
          <p:nvPr>
            <p:ph type="pic" sz="quarter" idx="70"/>
          </p:nvPr>
        </p:nvSpPr>
        <p:spPr>
          <a:xfrm>
            <a:off x="5018549" y="5033691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71"/>
          </p:nvPr>
        </p:nvSpPr>
        <p:spPr>
          <a:xfrm>
            <a:off x="5410256" y="5017580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30" name="Shape 230"/>
          <p:cNvSpPr/>
          <p:nvPr>
            <p:ph type="body" sz="quarter" idx="72"/>
          </p:nvPr>
        </p:nvSpPr>
        <p:spPr>
          <a:xfrm>
            <a:off x="5410256" y="5327679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31" name="Table 231"/>
          <p:cNvGraphicFramePr/>
          <p:nvPr/>
        </p:nvGraphicFramePr>
        <p:xfrm>
          <a:off x="905107" y="8132943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2" name="Shape 232"/>
          <p:cNvSpPr/>
          <p:nvPr/>
        </p:nvSpPr>
        <p:spPr>
          <a:xfrm>
            <a:off x="911457" y="8135731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911457" y="7100270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Shape 234"/>
          <p:cNvSpPr/>
          <p:nvPr>
            <p:ph type="body" sz="quarter" idx="73"/>
          </p:nvPr>
        </p:nvSpPr>
        <p:spPr>
          <a:xfrm>
            <a:off x="905107" y="7299573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35" name="Shape 235"/>
          <p:cNvSpPr/>
          <p:nvPr>
            <p:ph type="body" sz="quarter" idx="74"/>
          </p:nvPr>
        </p:nvSpPr>
        <p:spPr>
          <a:xfrm>
            <a:off x="913142" y="7093198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36" name="Shape 236"/>
          <p:cNvSpPr/>
          <p:nvPr>
            <p:ph type="pic" sz="quarter" idx="75"/>
          </p:nvPr>
        </p:nvSpPr>
        <p:spPr>
          <a:xfrm>
            <a:off x="911009" y="752616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76"/>
          </p:nvPr>
        </p:nvSpPr>
        <p:spPr>
          <a:xfrm>
            <a:off x="1302717" y="7510057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38" name="Shape 238"/>
          <p:cNvSpPr/>
          <p:nvPr>
            <p:ph type="body" sz="quarter" idx="77"/>
          </p:nvPr>
        </p:nvSpPr>
        <p:spPr>
          <a:xfrm>
            <a:off x="1302717" y="782015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39" name="Table 239"/>
          <p:cNvGraphicFramePr/>
          <p:nvPr/>
        </p:nvGraphicFramePr>
        <p:xfrm>
          <a:off x="1876998" y="813647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0" name="Shape 240"/>
          <p:cNvSpPr/>
          <p:nvPr/>
        </p:nvSpPr>
        <p:spPr>
          <a:xfrm>
            <a:off x="1883348" y="8139267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1883348" y="710380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hape 242"/>
          <p:cNvSpPr/>
          <p:nvPr>
            <p:ph type="body" sz="quarter" idx="78"/>
          </p:nvPr>
        </p:nvSpPr>
        <p:spPr>
          <a:xfrm>
            <a:off x="1876998" y="730310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43" name="Shape 243"/>
          <p:cNvSpPr/>
          <p:nvPr>
            <p:ph type="body" sz="quarter" idx="79"/>
          </p:nvPr>
        </p:nvSpPr>
        <p:spPr>
          <a:xfrm>
            <a:off x="1885033" y="7096734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44" name="Shape 244"/>
          <p:cNvSpPr/>
          <p:nvPr>
            <p:ph type="pic" sz="quarter" idx="80"/>
          </p:nvPr>
        </p:nvSpPr>
        <p:spPr>
          <a:xfrm>
            <a:off x="1882901" y="752970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81"/>
          </p:nvPr>
        </p:nvSpPr>
        <p:spPr>
          <a:xfrm>
            <a:off x="2274609" y="751359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46" name="Shape 246"/>
          <p:cNvSpPr/>
          <p:nvPr>
            <p:ph type="body" sz="quarter" idx="82"/>
          </p:nvPr>
        </p:nvSpPr>
        <p:spPr>
          <a:xfrm>
            <a:off x="2274609" y="7823691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47" name="Table 247"/>
          <p:cNvGraphicFramePr/>
          <p:nvPr/>
        </p:nvGraphicFramePr>
        <p:xfrm>
          <a:off x="5991657" y="8195393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8" name="Shape 248"/>
          <p:cNvSpPr/>
          <p:nvPr/>
        </p:nvSpPr>
        <p:spPr>
          <a:xfrm>
            <a:off x="5998007" y="819818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5998007" y="716272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Shape 250"/>
          <p:cNvSpPr/>
          <p:nvPr>
            <p:ph type="body" sz="quarter" idx="83"/>
          </p:nvPr>
        </p:nvSpPr>
        <p:spPr>
          <a:xfrm>
            <a:off x="5991657" y="736202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51" name="Shape 251"/>
          <p:cNvSpPr/>
          <p:nvPr>
            <p:ph type="body" sz="quarter" idx="84"/>
          </p:nvPr>
        </p:nvSpPr>
        <p:spPr>
          <a:xfrm>
            <a:off x="5999693" y="715564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52" name="Shape 252"/>
          <p:cNvSpPr/>
          <p:nvPr>
            <p:ph type="pic" sz="quarter" idx="85"/>
          </p:nvPr>
        </p:nvSpPr>
        <p:spPr>
          <a:xfrm>
            <a:off x="5997559" y="758861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3" name="Shape 253"/>
          <p:cNvSpPr/>
          <p:nvPr>
            <p:ph type="body" sz="quarter" idx="86"/>
          </p:nvPr>
        </p:nvSpPr>
        <p:spPr>
          <a:xfrm>
            <a:off x="6389267" y="757250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54" name="Shape 254"/>
          <p:cNvSpPr/>
          <p:nvPr>
            <p:ph type="body" sz="quarter" idx="87"/>
          </p:nvPr>
        </p:nvSpPr>
        <p:spPr>
          <a:xfrm>
            <a:off x="6389267" y="788260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55" name="Table 255"/>
          <p:cNvGraphicFramePr/>
          <p:nvPr/>
        </p:nvGraphicFramePr>
        <p:xfrm>
          <a:off x="6963548" y="8198929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" name="Shape 256"/>
          <p:cNvSpPr/>
          <p:nvPr/>
        </p:nvSpPr>
        <p:spPr>
          <a:xfrm>
            <a:off x="6969898" y="820171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6969898" y="7166256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Shape 258"/>
          <p:cNvSpPr/>
          <p:nvPr>
            <p:ph type="body" sz="quarter" idx="88"/>
          </p:nvPr>
        </p:nvSpPr>
        <p:spPr>
          <a:xfrm>
            <a:off x="6963548" y="7365559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59" name="Shape 259"/>
          <p:cNvSpPr/>
          <p:nvPr>
            <p:ph type="body" sz="quarter" idx="89"/>
          </p:nvPr>
        </p:nvSpPr>
        <p:spPr>
          <a:xfrm>
            <a:off x="6971583" y="7159184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60" name="Shape 260"/>
          <p:cNvSpPr/>
          <p:nvPr>
            <p:ph type="pic" sz="quarter" idx="90"/>
          </p:nvPr>
        </p:nvSpPr>
        <p:spPr>
          <a:xfrm>
            <a:off x="6969451" y="759215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1" name="Shape 261"/>
          <p:cNvSpPr/>
          <p:nvPr>
            <p:ph type="body" sz="quarter" idx="91"/>
          </p:nvPr>
        </p:nvSpPr>
        <p:spPr>
          <a:xfrm>
            <a:off x="7361159" y="7576042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62" name="Shape 262"/>
          <p:cNvSpPr/>
          <p:nvPr>
            <p:ph type="body" sz="quarter" idx="92"/>
          </p:nvPr>
        </p:nvSpPr>
        <p:spPr>
          <a:xfrm>
            <a:off x="7361159" y="7886141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63" name="Table 263"/>
          <p:cNvGraphicFramePr/>
          <p:nvPr/>
        </p:nvGraphicFramePr>
        <p:xfrm>
          <a:off x="3997842" y="819539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4" name="Shape 264"/>
          <p:cNvSpPr/>
          <p:nvPr/>
        </p:nvSpPr>
        <p:spPr>
          <a:xfrm>
            <a:off x="4004192" y="819818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4004192" y="716272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Shape 266"/>
          <p:cNvSpPr/>
          <p:nvPr>
            <p:ph type="body" sz="quarter" idx="93"/>
          </p:nvPr>
        </p:nvSpPr>
        <p:spPr>
          <a:xfrm>
            <a:off x="3997842" y="736202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67" name="Shape 267"/>
          <p:cNvSpPr/>
          <p:nvPr>
            <p:ph type="body" sz="quarter" idx="94"/>
          </p:nvPr>
        </p:nvSpPr>
        <p:spPr>
          <a:xfrm>
            <a:off x="4005877" y="7155648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68" name="Shape 268"/>
          <p:cNvSpPr/>
          <p:nvPr>
            <p:ph type="pic" sz="quarter" idx="95"/>
          </p:nvPr>
        </p:nvSpPr>
        <p:spPr>
          <a:xfrm>
            <a:off x="4003744" y="758861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9" name="Shape 269"/>
          <p:cNvSpPr/>
          <p:nvPr>
            <p:ph type="body" sz="quarter" idx="96"/>
          </p:nvPr>
        </p:nvSpPr>
        <p:spPr>
          <a:xfrm>
            <a:off x="4395452" y="757250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70" name="Shape 270"/>
          <p:cNvSpPr/>
          <p:nvPr>
            <p:ph type="body" sz="quarter" idx="97"/>
          </p:nvPr>
        </p:nvSpPr>
        <p:spPr>
          <a:xfrm>
            <a:off x="4395452" y="7882605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71" name="Table 271"/>
          <p:cNvGraphicFramePr/>
          <p:nvPr/>
        </p:nvGraphicFramePr>
        <p:xfrm>
          <a:off x="4969733" y="8198929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2" name="Shape 272"/>
          <p:cNvSpPr/>
          <p:nvPr/>
        </p:nvSpPr>
        <p:spPr>
          <a:xfrm>
            <a:off x="4976083" y="820171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4976083" y="7166256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Shape 274"/>
          <p:cNvSpPr/>
          <p:nvPr>
            <p:ph type="body" sz="quarter" idx="98"/>
          </p:nvPr>
        </p:nvSpPr>
        <p:spPr>
          <a:xfrm>
            <a:off x="4969733" y="7365559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75" name="Shape 275"/>
          <p:cNvSpPr/>
          <p:nvPr>
            <p:ph type="body" sz="quarter" idx="99"/>
          </p:nvPr>
        </p:nvSpPr>
        <p:spPr>
          <a:xfrm>
            <a:off x="4977769" y="7159184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76" name="Shape 276"/>
          <p:cNvSpPr/>
          <p:nvPr>
            <p:ph type="pic" sz="quarter" idx="100"/>
          </p:nvPr>
        </p:nvSpPr>
        <p:spPr>
          <a:xfrm>
            <a:off x="4975636" y="759215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01"/>
          </p:nvPr>
        </p:nvSpPr>
        <p:spPr>
          <a:xfrm>
            <a:off x="5367344" y="7576042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78" name="Shape 278"/>
          <p:cNvSpPr/>
          <p:nvPr>
            <p:ph type="body" sz="quarter" idx="102"/>
          </p:nvPr>
        </p:nvSpPr>
        <p:spPr>
          <a:xfrm>
            <a:off x="5367344" y="7886141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79" name="Table 279"/>
          <p:cNvGraphicFramePr/>
          <p:nvPr/>
        </p:nvGraphicFramePr>
        <p:xfrm>
          <a:off x="10608059" y="3263905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0" name="Shape 280"/>
          <p:cNvSpPr/>
          <p:nvPr/>
        </p:nvSpPr>
        <p:spPr>
          <a:xfrm>
            <a:off x="10614409" y="326669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10614409" y="2231233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2" name="Shape 282"/>
          <p:cNvSpPr/>
          <p:nvPr>
            <p:ph type="body" sz="quarter" idx="103"/>
          </p:nvPr>
        </p:nvSpPr>
        <p:spPr>
          <a:xfrm>
            <a:off x="10608059" y="2430536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83" name="Shape 283"/>
          <p:cNvSpPr/>
          <p:nvPr>
            <p:ph type="body" sz="quarter" idx="104"/>
          </p:nvPr>
        </p:nvSpPr>
        <p:spPr>
          <a:xfrm>
            <a:off x="10603394" y="2224161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84" name="Shape 284"/>
          <p:cNvSpPr/>
          <p:nvPr>
            <p:ph type="pic" sz="quarter" idx="105"/>
          </p:nvPr>
        </p:nvSpPr>
        <p:spPr>
          <a:xfrm>
            <a:off x="10613961" y="2657131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06"/>
          </p:nvPr>
        </p:nvSpPr>
        <p:spPr>
          <a:xfrm>
            <a:off x="11005669" y="2641019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86" name="Shape 286"/>
          <p:cNvSpPr/>
          <p:nvPr>
            <p:ph type="body" sz="quarter" idx="107"/>
          </p:nvPr>
        </p:nvSpPr>
        <p:spPr>
          <a:xfrm>
            <a:off x="11005669" y="2951118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87" name="Table 287"/>
          <p:cNvGraphicFramePr/>
          <p:nvPr/>
        </p:nvGraphicFramePr>
        <p:xfrm>
          <a:off x="11579950" y="3267441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8" name="Shape 288"/>
          <p:cNvSpPr/>
          <p:nvPr/>
        </p:nvSpPr>
        <p:spPr>
          <a:xfrm>
            <a:off x="11586300" y="3270230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11586300" y="2234769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0" name="Shape 290"/>
          <p:cNvSpPr/>
          <p:nvPr>
            <p:ph type="body" sz="quarter" idx="108"/>
          </p:nvPr>
        </p:nvSpPr>
        <p:spPr>
          <a:xfrm>
            <a:off x="11579950" y="2434072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91" name="Shape 291"/>
          <p:cNvSpPr/>
          <p:nvPr>
            <p:ph type="body" sz="quarter" idx="109"/>
          </p:nvPr>
        </p:nvSpPr>
        <p:spPr>
          <a:xfrm>
            <a:off x="11575285" y="2227697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292" name="Shape 292"/>
          <p:cNvSpPr/>
          <p:nvPr>
            <p:ph type="pic" sz="quarter" idx="110"/>
          </p:nvPr>
        </p:nvSpPr>
        <p:spPr>
          <a:xfrm>
            <a:off x="11585853" y="266066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3" name="Shape 293"/>
          <p:cNvSpPr/>
          <p:nvPr>
            <p:ph type="body" sz="quarter" idx="111"/>
          </p:nvPr>
        </p:nvSpPr>
        <p:spPr>
          <a:xfrm>
            <a:off x="11977561" y="264455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294" name="Shape 294"/>
          <p:cNvSpPr/>
          <p:nvPr>
            <p:ph type="body" sz="quarter" idx="112"/>
          </p:nvPr>
        </p:nvSpPr>
        <p:spPr>
          <a:xfrm>
            <a:off x="11977561" y="2954653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295" name="Table 295"/>
          <p:cNvGraphicFramePr/>
          <p:nvPr/>
        </p:nvGraphicFramePr>
        <p:xfrm>
          <a:off x="10650972" y="5662534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6" name="Shape 296"/>
          <p:cNvSpPr/>
          <p:nvPr/>
        </p:nvSpPr>
        <p:spPr>
          <a:xfrm>
            <a:off x="10657322" y="5665322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10657322" y="4629861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8" name="Shape 298"/>
          <p:cNvSpPr/>
          <p:nvPr>
            <p:ph type="body" sz="quarter" idx="113"/>
          </p:nvPr>
        </p:nvSpPr>
        <p:spPr>
          <a:xfrm>
            <a:off x="10650972" y="4829164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299" name="Shape 299"/>
          <p:cNvSpPr/>
          <p:nvPr>
            <p:ph type="body" sz="quarter" idx="114"/>
          </p:nvPr>
        </p:nvSpPr>
        <p:spPr>
          <a:xfrm>
            <a:off x="10646307" y="4622789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00" name="Shape 300"/>
          <p:cNvSpPr/>
          <p:nvPr>
            <p:ph type="pic" sz="quarter" idx="115"/>
          </p:nvPr>
        </p:nvSpPr>
        <p:spPr>
          <a:xfrm>
            <a:off x="10656875" y="505575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1" name="Shape 301"/>
          <p:cNvSpPr/>
          <p:nvPr>
            <p:ph type="body" sz="quarter" idx="116"/>
          </p:nvPr>
        </p:nvSpPr>
        <p:spPr>
          <a:xfrm>
            <a:off x="11048582" y="5039648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02" name="Shape 302"/>
          <p:cNvSpPr/>
          <p:nvPr>
            <p:ph type="body" sz="quarter" idx="117"/>
          </p:nvPr>
        </p:nvSpPr>
        <p:spPr>
          <a:xfrm>
            <a:off x="11048582" y="5349746"/>
            <a:ext cx="554327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03" name="Table 303"/>
          <p:cNvGraphicFramePr/>
          <p:nvPr/>
        </p:nvGraphicFramePr>
        <p:xfrm>
          <a:off x="11622864" y="5666070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4" name="Shape 304"/>
          <p:cNvSpPr/>
          <p:nvPr/>
        </p:nvSpPr>
        <p:spPr>
          <a:xfrm>
            <a:off x="11629214" y="5668858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11629214" y="4633397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Shape 306"/>
          <p:cNvSpPr/>
          <p:nvPr>
            <p:ph type="body" sz="quarter" idx="118"/>
          </p:nvPr>
        </p:nvSpPr>
        <p:spPr>
          <a:xfrm>
            <a:off x="11622864" y="4832700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07" name="Shape 307"/>
          <p:cNvSpPr/>
          <p:nvPr>
            <p:ph type="body" sz="quarter" idx="119"/>
          </p:nvPr>
        </p:nvSpPr>
        <p:spPr>
          <a:xfrm>
            <a:off x="11618199" y="4626325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08" name="Shape 308"/>
          <p:cNvSpPr/>
          <p:nvPr>
            <p:ph type="pic" sz="quarter" idx="120"/>
          </p:nvPr>
        </p:nvSpPr>
        <p:spPr>
          <a:xfrm>
            <a:off x="11628766" y="5059295"/>
            <a:ext cx="482162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9" name="Shape 309"/>
          <p:cNvSpPr/>
          <p:nvPr>
            <p:ph type="body" sz="quarter" idx="121"/>
          </p:nvPr>
        </p:nvSpPr>
        <p:spPr>
          <a:xfrm>
            <a:off x="12020474" y="5043184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10" name="Shape 310"/>
          <p:cNvSpPr/>
          <p:nvPr>
            <p:ph type="body" sz="quarter" idx="122"/>
          </p:nvPr>
        </p:nvSpPr>
        <p:spPr>
          <a:xfrm>
            <a:off x="12020474" y="5353282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11" name="Table 311"/>
          <p:cNvGraphicFramePr/>
          <p:nvPr/>
        </p:nvGraphicFramePr>
        <p:xfrm>
          <a:off x="8614243" y="3263905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2" name="Shape 312"/>
          <p:cNvSpPr/>
          <p:nvPr/>
        </p:nvSpPr>
        <p:spPr>
          <a:xfrm>
            <a:off x="8620593" y="326669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8620593" y="2231233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Shape 314"/>
          <p:cNvSpPr/>
          <p:nvPr>
            <p:ph type="body" sz="quarter" idx="123"/>
          </p:nvPr>
        </p:nvSpPr>
        <p:spPr>
          <a:xfrm>
            <a:off x="8614243" y="2430536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15" name="Shape 315"/>
          <p:cNvSpPr/>
          <p:nvPr>
            <p:ph type="body" sz="quarter" idx="124"/>
          </p:nvPr>
        </p:nvSpPr>
        <p:spPr>
          <a:xfrm>
            <a:off x="8609579" y="2224161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16" name="Shape 316"/>
          <p:cNvSpPr/>
          <p:nvPr>
            <p:ph type="pic" sz="quarter" idx="125"/>
          </p:nvPr>
        </p:nvSpPr>
        <p:spPr>
          <a:xfrm>
            <a:off x="8620146" y="2657131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7" name="Shape 317"/>
          <p:cNvSpPr/>
          <p:nvPr>
            <p:ph type="body" sz="quarter" idx="126"/>
          </p:nvPr>
        </p:nvSpPr>
        <p:spPr>
          <a:xfrm>
            <a:off x="9011854" y="2641019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18" name="Shape 318"/>
          <p:cNvSpPr/>
          <p:nvPr>
            <p:ph type="body" sz="quarter" idx="127"/>
          </p:nvPr>
        </p:nvSpPr>
        <p:spPr>
          <a:xfrm>
            <a:off x="9011854" y="2951118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19" name="Table 319"/>
          <p:cNvGraphicFramePr/>
          <p:nvPr/>
        </p:nvGraphicFramePr>
        <p:xfrm>
          <a:off x="9586135" y="3267441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0" name="Shape 320"/>
          <p:cNvSpPr/>
          <p:nvPr/>
        </p:nvSpPr>
        <p:spPr>
          <a:xfrm>
            <a:off x="9592485" y="3270230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9592485" y="2234769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Shape 322"/>
          <p:cNvSpPr/>
          <p:nvPr>
            <p:ph type="body" sz="quarter" idx="128"/>
          </p:nvPr>
        </p:nvSpPr>
        <p:spPr>
          <a:xfrm>
            <a:off x="9586135" y="2434072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23" name="Shape 323"/>
          <p:cNvSpPr/>
          <p:nvPr>
            <p:ph type="body" sz="quarter" idx="129"/>
          </p:nvPr>
        </p:nvSpPr>
        <p:spPr>
          <a:xfrm>
            <a:off x="9581470" y="2227697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24" name="Shape 324"/>
          <p:cNvSpPr/>
          <p:nvPr>
            <p:ph type="pic" sz="quarter" idx="130"/>
          </p:nvPr>
        </p:nvSpPr>
        <p:spPr>
          <a:xfrm>
            <a:off x="9592038" y="266066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5" name="Shape 325"/>
          <p:cNvSpPr/>
          <p:nvPr>
            <p:ph type="body" sz="quarter" idx="131"/>
          </p:nvPr>
        </p:nvSpPr>
        <p:spPr>
          <a:xfrm>
            <a:off x="9983745" y="264455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26" name="Shape 326"/>
          <p:cNvSpPr/>
          <p:nvPr>
            <p:ph type="body" sz="quarter" idx="132"/>
          </p:nvPr>
        </p:nvSpPr>
        <p:spPr>
          <a:xfrm>
            <a:off x="9983745" y="2954653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27" name="Table 327"/>
          <p:cNvGraphicFramePr/>
          <p:nvPr/>
        </p:nvGraphicFramePr>
        <p:xfrm>
          <a:off x="8657156" y="5662534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" name="Shape 328"/>
          <p:cNvSpPr/>
          <p:nvPr/>
        </p:nvSpPr>
        <p:spPr>
          <a:xfrm>
            <a:off x="8663506" y="5665322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8663506" y="4629861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Shape 330"/>
          <p:cNvSpPr/>
          <p:nvPr>
            <p:ph type="body" sz="quarter" idx="133"/>
          </p:nvPr>
        </p:nvSpPr>
        <p:spPr>
          <a:xfrm>
            <a:off x="8657156" y="4829164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31" name="Shape 331"/>
          <p:cNvSpPr/>
          <p:nvPr>
            <p:ph type="body" sz="quarter" idx="134"/>
          </p:nvPr>
        </p:nvSpPr>
        <p:spPr>
          <a:xfrm>
            <a:off x="8652492" y="4622789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32" name="Shape 332"/>
          <p:cNvSpPr/>
          <p:nvPr>
            <p:ph type="pic" sz="quarter" idx="135"/>
          </p:nvPr>
        </p:nvSpPr>
        <p:spPr>
          <a:xfrm>
            <a:off x="8663059" y="505575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3" name="Shape 333"/>
          <p:cNvSpPr/>
          <p:nvPr>
            <p:ph type="body" sz="quarter" idx="136"/>
          </p:nvPr>
        </p:nvSpPr>
        <p:spPr>
          <a:xfrm>
            <a:off x="9054767" y="5039648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34" name="Shape 334"/>
          <p:cNvSpPr/>
          <p:nvPr>
            <p:ph type="body" sz="quarter" idx="137"/>
          </p:nvPr>
        </p:nvSpPr>
        <p:spPr>
          <a:xfrm>
            <a:off x="9054767" y="534974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35" name="Table 335"/>
          <p:cNvGraphicFramePr/>
          <p:nvPr/>
        </p:nvGraphicFramePr>
        <p:xfrm>
          <a:off x="9629048" y="5666070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6" name="Shape 336"/>
          <p:cNvSpPr/>
          <p:nvPr/>
        </p:nvSpPr>
        <p:spPr>
          <a:xfrm>
            <a:off x="9635398" y="5668858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9635398" y="4633397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Shape 338"/>
          <p:cNvSpPr/>
          <p:nvPr>
            <p:ph type="body" sz="quarter" idx="138"/>
          </p:nvPr>
        </p:nvSpPr>
        <p:spPr>
          <a:xfrm>
            <a:off x="9629048" y="4832700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39" name="Shape 339"/>
          <p:cNvSpPr/>
          <p:nvPr>
            <p:ph type="body" sz="quarter" idx="139"/>
          </p:nvPr>
        </p:nvSpPr>
        <p:spPr>
          <a:xfrm>
            <a:off x="9624383" y="4626325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40" name="Shape 340"/>
          <p:cNvSpPr/>
          <p:nvPr>
            <p:ph type="pic" sz="quarter" idx="140"/>
          </p:nvPr>
        </p:nvSpPr>
        <p:spPr>
          <a:xfrm>
            <a:off x="9634951" y="5059295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41" name="Shape 341"/>
          <p:cNvSpPr/>
          <p:nvPr>
            <p:ph type="body" sz="quarter" idx="141"/>
          </p:nvPr>
        </p:nvSpPr>
        <p:spPr>
          <a:xfrm>
            <a:off x="10026659" y="5043184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42" name="Shape 342"/>
          <p:cNvSpPr/>
          <p:nvPr>
            <p:ph type="body" sz="quarter" idx="142"/>
          </p:nvPr>
        </p:nvSpPr>
        <p:spPr>
          <a:xfrm>
            <a:off x="10026659" y="535328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43" name="Table 343"/>
          <p:cNvGraphicFramePr/>
          <p:nvPr/>
        </p:nvGraphicFramePr>
        <p:xfrm>
          <a:off x="10608059" y="822099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4" name="Shape 344"/>
          <p:cNvSpPr/>
          <p:nvPr/>
        </p:nvSpPr>
        <p:spPr>
          <a:xfrm>
            <a:off x="10614409" y="822378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10614409" y="7188324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Shape 346"/>
          <p:cNvSpPr/>
          <p:nvPr>
            <p:ph type="body" sz="quarter" idx="143"/>
          </p:nvPr>
        </p:nvSpPr>
        <p:spPr>
          <a:xfrm>
            <a:off x="10608059" y="738762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47" name="Shape 347"/>
          <p:cNvSpPr/>
          <p:nvPr>
            <p:ph type="body" sz="quarter" idx="144"/>
          </p:nvPr>
        </p:nvSpPr>
        <p:spPr>
          <a:xfrm>
            <a:off x="10616094" y="718125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48" name="Shape 348"/>
          <p:cNvSpPr/>
          <p:nvPr>
            <p:ph type="pic" sz="quarter" idx="145"/>
          </p:nvPr>
        </p:nvSpPr>
        <p:spPr>
          <a:xfrm>
            <a:off x="10613961" y="7614222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49" name="Shape 349"/>
          <p:cNvSpPr/>
          <p:nvPr>
            <p:ph type="body" sz="quarter" idx="146"/>
          </p:nvPr>
        </p:nvSpPr>
        <p:spPr>
          <a:xfrm>
            <a:off x="11005669" y="7598110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50" name="Shape 350"/>
          <p:cNvSpPr/>
          <p:nvPr>
            <p:ph type="body" sz="quarter" idx="147"/>
          </p:nvPr>
        </p:nvSpPr>
        <p:spPr>
          <a:xfrm>
            <a:off x="11005669" y="7908208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51" name="Table 351"/>
          <p:cNvGraphicFramePr/>
          <p:nvPr/>
        </p:nvGraphicFramePr>
        <p:xfrm>
          <a:off x="11579950" y="8224532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2" name="Shape 352"/>
          <p:cNvSpPr/>
          <p:nvPr/>
        </p:nvSpPr>
        <p:spPr>
          <a:xfrm>
            <a:off x="11586300" y="8227321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11586300" y="7191859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4" name="Shape 354"/>
          <p:cNvSpPr/>
          <p:nvPr>
            <p:ph type="body" sz="quarter" idx="148"/>
          </p:nvPr>
        </p:nvSpPr>
        <p:spPr>
          <a:xfrm>
            <a:off x="11579950" y="7391162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55" name="Shape 355"/>
          <p:cNvSpPr/>
          <p:nvPr>
            <p:ph type="body" sz="quarter" idx="149"/>
          </p:nvPr>
        </p:nvSpPr>
        <p:spPr>
          <a:xfrm>
            <a:off x="11587985" y="7184787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56" name="Shape 356"/>
          <p:cNvSpPr/>
          <p:nvPr>
            <p:ph type="pic" sz="quarter" idx="150"/>
          </p:nvPr>
        </p:nvSpPr>
        <p:spPr>
          <a:xfrm>
            <a:off x="11585853" y="761775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51"/>
          </p:nvPr>
        </p:nvSpPr>
        <p:spPr>
          <a:xfrm>
            <a:off x="11977561" y="7601646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58" name="Shape 358"/>
          <p:cNvSpPr/>
          <p:nvPr>
            <p:ph type="body" sz="quarter" idx="152"/>
          </p:nvPr>
        </p:nvSpPr>
        <p:spPr>
          <a:xfrm>
            <a:off x="11977561" y="79117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59" name="Table 359"/>
          <p:cNvGraphicFramePr/>
          <p:nvPr/>
        </p:nvGraphicFramePr>
        <p:xfrm>
          <a:off x="8614243" y="822099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0" name="Shape 360"/>
          <p:cNvSpPr/>
          <p:nvPr/>
        </p:nvSpPr>
        <p:spPr>
          <a:xfrm>
            <a:off x="8620593" y="822378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1" name="Shape 361"/>
          <p:cNvSpPr/>
          <p:nvPr/>
        </p:nvSpPr>
        <p:spPr>
          <a:xfrm>
            <a:off x="8620593" y="7188324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2" name="Shape 362"/>
          <p:cNvSpPr/>
          <p:nvPr>
            <p:ph type="body" sz="quarter" idx="153"/>
          </p:nvPr>
        </p:nvSpPr>
        <p:spPr>
          <a:xfrm>
            <a:off x="8614243" y="738762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63" name="Shape 363"/>
          <p:cNvSpPr/>
          <p:nvPr>
            <p:ph type="body" sz="quarter" idx="154"/>
          </p:nvPr>
        </p:nvSpPr>
        <p:spPr>
          <a:xfrm>
            <a:off x="8622279" y="7181252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64" name="Shape 364"/>
          <p:cNvSpPr/>
          <p:nvPr>
            <p:ph type="pic" sz="quarter" idx="155"/>
          </p:nvPr>
        </p:nvSpPr>
        <p:spPr>
          <a:xfrm>
            <a:off x="8620146" y="7614222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65" name="Shape 365"/>
          <p:cNvSpPr/>
          <p:nvPr>
            <p:ph type="body" sz="quarter" idx="156"/>
          </p:nvPr>
        </p:nvSpPr>
        <p:spPr>
          <a:xfrm>
            <a:off x="9011854" y="7598110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66" name="Shape 366"/>
          <p:cNvSpPr/>
          <p:nvPr>
            <p:ph type="body" sz="quarter" idx="157"/>
          </p:nvPr>
        </p:nvSpPr>
        <p:spPr>
          <a:xfrm>
            <a:off x="9011854" y="7908208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367" name="Table 367"/>
          <p:cNvGraphicFramePr/>
          <p:nvPr/>
        </p:nvGraphicFramePr>
        <p:xfrm>
          <a:off x="9586135" y="8224532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8" name="Shape 368"/>
          <p:cNvSpPr/>
          <p:nvPr/>
        </p:nvSpPr>
        <p:spPr>
          <a:xfrm>
            <a:off x="9592485" y="8227321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9592485" y="7191859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0" name="Shape 370"/>
          <p:cNvSpPr/>
          <p:nvPr>
            <p:ph type="body" sz="quarter" idx="158"/>
          </p:nvPr>
        </p:nvSpPr>
        <p:spPr>
          <a:xfrm>
            <a:off x="9586135" y="7391162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71" name="Shape 371"/>
          <p:cNvSpPr/>
          <p:nvPr>
            <p:ph type="body" sz="quarter" idx="159"/>
          </p:nvPr>
        </p:nvSpPr>
        <p:spPr>
          <a:xfrm>
            <a:off x="9594170" y="7184787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72" name="Shape 372"/>
          <p:cNvSpPr/>
          <p:nvPr>
            <p:ph type="pic" sz="quarter" idx="160"/>
          </p:nvPr>
        </p:nvSpPr>
        <p:spPr>
          <a:xfrm>
            <a:off x="9592038" y="761775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61"/>
          </p:nvPr>
        </p:nvSpPr>
        <p:spPr>
          <a:xfrm>
            <a:off x="9983745" y="7601646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74" name="Shape 374"/>
          <p:cNvSpPr/>
          <p:nvPr>
            <p:ph type="body" sz="quarter" idx="162"/>
          </p:nvPr>
        </p:nvSpPr>
        <p:spPr>
          <a:xfrm>
            <a:off x="9983745" y="79117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sp>
        <p:nvSpPr>
          <p:cNvPr id="375" name="Shape 375"/>
          <p:cNvSpPr/>
          <p:nvPr>
            <p:ph type="body" sz="quarter" idx="163"/>
          </p:nvPr>
        </p:nvSpPr>
        <p:spPr>
          <a:xfrm>
            <a:off x="6759015" y="15050"/>
            <a:ext cx="1977543" cy="1029548"/>
          </a:xfrm>
          <a:prstGeom prst="rect">
            <a:avLst/>
          </a:prstGeom>
          <a:solidFill>
            <a:srgbClr val="A6AAA9"/>
          </a:solidFill>
          <a:ln w="25400">
            <a:solidFill>
              <a:srgbClr val="232323"/>
            </a:solidFill>
          </a:ln>
        </p:spPr>
        <p:txBody>
          <a:bodyPr lIns="54186" tIns="54186" rIns="54186" bIns="54186" anchor="t">
            <a:noAutofit/>
          </a:bodyPr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None/>
              <a:defRPr sz="4600">
                <a:solidFill>
                  <a:srgbClr val="232323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11N3</a:t>
            </a:r>
          </a:p>
        </p:txBody>
      </p:sp>
      <p:graphicFrame>
        <p:nvGraphicFramePr>
          <p:cNvPr id="376" name="Table 376"/>
          <p:cNvGraphicFramePr/>
          <p:nvPr/>
        </p:nvGraphicFramePr>
        <p:xfrm>
          <a:off x="9910460" y="1178039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7" name="Shape 377"/>
          <p:cNvSpPr/>
          <p:nvPr/>
        </p:nvSpPr>
        <p:spPr>
          <a:xfrm>
            <a:off x="9916810" y="1180828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8" name="Shape 378"/>
          <p:cNvSpPr/>
          <p:nvPr/>
        </p:nvSpPr>
        <p:spPr>
          <a:xfrm>
            <a:off x="9916810" y="145366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9" name="Shape 379"/>
          <p:cNvSpPr/>
          <p:nvPr/>
        </p:nvSpPr>
        <p:spPr>
          <a:xfrm>
            <a:off x="9910460" y="344670"/>
            <a:ext cx="951936" cy="22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380" name="Shape 380"/>
          <p:cNvSpPr/>
          <p:nvPr/>
        </p:nvSpPr>
        <p:spPr>
          <a:xfrm>
            <a:off x="9905795" y="138295"/>
            <a:ext cx="951936" cy="273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381" name="Shape 381"/>
          <p:cNvSpPr/>
          <p:nvPr>
            <p:ph type="pic" sz="quarter" idx="164"/>
          </p:nvPr>
        </p:nvSpPr>
        <p:spPr>
          <a:xfrm>
            <a:off x="9916362" y="571264"/>
            <a:ext cx="482162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2" name="Shape 382"/>
          <p:cNvSpPr/>
          <p:nvPr/>
        </p:nvSpPr>
        <p:spPr>
          <a:xfrm>
            <a:off x="10308070" y="555153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383" name="Shape 383"/>
          <p:cNvSpPr/>
          <p:nvPr/>
        </p:nvSpPr>
        <p:spPr>
          <a:xfrm>
            <a:off x="10308070" y="865251"/>
            <a:ext cx="554327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sp>
        <p:nvSpPr>
          <p:cNvPr id="384" name="Shape 384"/>
          <p:cNvSpPr/>
          <p:nvPr/>
        </p:nvSpPr>
        <p:spPr>
          <a:xfrm flipH="1" flipV="1">
            <a:off x="10895870" y="709462"/>
            <a:ext cx="6635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5" name="Shape 385"/>
          <p:cNvSpPr/>
          <p:nvPr/>
        </p:nvSpPr>
        <p:spPr>
          <a:xfrm flipH="1">
            <a:off x="10895870" y="1069289"/>
            <a:ext cx="6635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6" name="Shape 386"/>
          <p:cNvSpPr/>
          <p:nvPr/>
        </p:nvSpPr>
        <p:spPr>
          <a:xfrm flipH="1">
            <a:off x="10902867" y="1429116"/>
            <a:ext cx="6635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7" name="Shape 387"/>
          <p:cNvSpPr/>
          <p:nvPr/>
        </p:nvSpPr>
        <p:spPr>
          <a:xfrm>
            <a:off x="11549792" y="560511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TARGET GRADE</a:t>
            </a:r>
          </a:p>
        </p:txBody>
      </p:sp>
      <p:sp>
        <p:nvSpPr>
          <p:cNvPr id="388" name="Shape 388"/>
          <p:cNvSpPr/>
          <p:nvPr/>
        </p:nvSpPr>
        <p:spPr>
          <a:xfrm>
            <a:off x="11598243" y="919852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WORKING GRADE</a:t>
            </a:r>
          </a:p>
        </p:txBody>
      </p:sp>
      <p:sp>
        <p:nvSpPr>
          <p:cNvPr id="389" name="Shape 389"/>
          <p:cNvSpPr/>
          <p:nvPr/>
        </p:nvSpPr>
        <p:spPr>
          <a:xfrm>
            <a:off x="11603689" y="1284775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DEMOGRAPHICS</a:t>
            </a:r>
          </a:p>
        </p:txBody>
      </p:sp>
      <p:sp>
        <p:nvSpPr>
          <p:cNvPr id="390" name="Shape 390"/>
          <p:cNvSpPr/>
          <p:nvPr>
            <p:ph type="sldNum" sz="quarter" idx="2"/>
          </p:nvPr>
        </p:nvSpPr>
        <p:spPr>
          <a:xfrm>
            <a:off x="12053255" y="9216672"/>
            <a:ext cx="301305" cy="3242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>
            <a:normAutofit fontScale="100000" lnSpcReduction="0"/>
          </a:bodyPr>
          <a:lstStyle>
            <a:lvl1pPr algn="r" defTabSz="457200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UP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006041" y="9846459"/>
            <a:ext cx="307059" cy="325121"/>
          </a:xfrm>
          <a:prstGeom prst="ellipse">
            <a:avLst/>
          </a:prstGeom>
          <a:solidFill>
            <a:srgbClr val="CCE8B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398" name="Shape 398"/>
          <p:cNvSpPr/>
          <p:nvPr/>
        </p:nvSpPr>
        <p:spPr>
          <a:xfrm>
            <a:off x="3950184" y="9846459"/>
            <a:ext cx="307058" cy="325121"/>
          </a:xfrm>
          <a:prstGeom prst="ellipse">
            <a:avLst/>
          </a:prstGeom>
          <a:solidFill>
            <a:srgbClr val="E392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99" name="Shape 399"/>
          <p:cNvSpPr/>
          <p:nvPr/>
        </p:nvSpPr>
        <p:spPr>
          <a:xfrm>
            <a:off x="6334397" y="9846459"/>
            <a:ext cx="307059" cy="325121"/>
          </a:xfrm>
          <a:prstGeom prst="ellipse">
            <a:avLst/>
          </a:prstGeom>
          <a:solidFill>
            <a:srgbClr val="A8C6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400" name="Shape 400"/>
          <p:cNvSpPr/>
          <p:nvPr/>
        </p:nvSpPr>
        <p:spPr>
          <a:xfrm>
            <a:off x="7869686" y="9846459"/>
            <a:ext cx="307059" cy="325121"/>
          </a:xfrm>
          <a:prstGeom prst="ellipse">
            <a:avLst/>
          </a:prstGeom>
          <a:solidFill>
            <a:srgbClr val="FFB5A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401" name="Shape 401"/>
          <p:cNvSpPr/>
          <p:nvPr/>
        </p:nvSpPr>
        <p:spPr>
          <a:xfrm>
            <a:off x="10109402" y="9846459"/>
            <a:ext cx="307059" cy="325121"/>
          </a:xfrm>
          <a:prstGeom prst="ellipse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402" name="Shape 402"/>
          <p:cNvSpPr/>
          <p:nvPr/>
        </p:nvSpPr>
        <p:spPr>
          <a:xfrm>
            <a:off x="11144310" y="9846459"/>
            <a:ext cx="307059" cy="325121"/>
          </a:xfrm>
          <a:prstGeom prst="ellipse">
            <a:avLst/>
          </a:prstGeom>
          <a:solidFill>
            <a:srgbClr val="874E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403" name="Shape 403"/>
          <p:cNvSpPr/>
          <p:nvPr/>
        </p:nvSpPr>
        <p:spPr>
          <a:xfrm>
            <a:off x="126355" y="9846459"/>
            <a:ext cx="307058" cy="325121"/>
          </a:xfrm>
          <a:prstGeom prst="ellipse">
            <a:avLst/>
          </a:prstGeom>
          <a:solidFill>
            <a:srgbClr val="94E3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404" name="Shape 404"/>
          <p:cNvSpPr/>
          <p:nvPr/>
        </p:nvSpPr>
        <p:spPr>
          <a:xfrm>
            <a:off x="12228044" y="9846459"/>
            <a:ext cx="307059" cy="325121"/>
          </a:xfrm>
          <a:prstGeom prst="ellipse">
            <a:avLst/>
          </a:prstGeom>
          <a:solidFill>
            <a:schemeClr val="accent2">
              <a:hueOff val="-902888"/>
              <a:satOff val="-15377"/>
              <a:lumOff val="-12864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405" name="Shape 405"/>
          <p:cNvSpPr/>
          <p:nvPr/>
        </p:nvSpPr>
        <p:spPr>
          <a:xfrm>
            <a:off x="1093180" y="13273"/>
            <a:ext cx="5672770" cy="1029548"/>
          </a:xfrm>
          <a:prstGeom prst="rect">
            <a:avLst/>
          </a:prstGeom>
          <a:solidFill>
            <a:srgbClr val="A6AAA9"/>
          </a:solidFill>
          <a:ln w="25400">
            <a:solidFill>
              <a:srgbClr val="23232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sz="4600">
                <a:solidFill>
                  <a:srgbClr val="232323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MR MORTON</a:t>
            </a:r>
          </a:p>
        </p:txBody>
      </p:sp>
      <p:graphicFrame>
        <p:nvGraphicFramePr>
          <p:cNvPr id="406" name="Table 406"/>
          <p:cNvGraphicFramePr/>
          <p:nvPr/>
        </p:nvGraphicFramePr>
        <p:xfrm>
          <a:off x="1254011" y="2439499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7" name="Shape 407"/>
          <p:cNvSpPr/>
          <p:nvPr/>
        </p:nvSpPr>
        <p:spPr>
          <a:xfrm>
            <a:off x="1260361" y="2442287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8" name="Shape 408"/>
          <p:cNvSpPr/>
          <p:nvPr/>
        </p:nvSpPr>
        <p:spPr>
          <a:xfrm>
            <a:off x="1260361" y="1406826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9" name="Shape 409"/>
          <p:cNvSpPr/>
          <p:nvPr>
            <p:ph type="body" sz="quarter" idx="13"/>
          </p:nvPr>
        </p:nvSpPr>
        <p:spPr>
          <a:xfrm>
            <a:off x="1152411" y="1606130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10" name="Shape 410"/>
          <p:cNvSpPr/>
          <p:nvPr>
            <p:ph type="body" sz="quarter" idx="14"/>
          </p:nvPr>
        </p:nvSpPr>
        <p:spPr>
          <a:xfrm>
            <a:off x="1147746" y="1399755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11" name="Shape 411"/>
          <p:cNvSpPr/>
          <p:nvPr>
            <p:ph type="pic" sz="quarter" idx="15"/>
          </p:nvPr>
        </p:nvSpPr>
        <p:spPr>
          <a:xfrm>
            <a:off x="1259914" y="183272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2" name="Shape 412"/>
          <p:cNvSpPr/>
          <p:nvPr>
            <p:ph type="body" sz="quarter" idx="16"/>
          </p:nvPr>
        </p:nvSpPr>
        <p:spPr>
          <a:xfrm>
            <a:off x="1651621" y="1816613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13" name="Shape 413"/>
          <p:cNvSpPr/>
          <p:nvPr>
            <p:ph type="body" sz="quarter" idx="17"/>
          </p:nvPr>
        </p:nvSpPr>
        <p:spPr>
          <a:xfrm>
            <a:off x="1651621" y="2126711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14" name="Table 414"/>
          <p:cNvGraphicFramePr/>
          <p:nvPr/>
        </p:nvGraphicFramePr>
        <p:xfrm>
          <a:off x="2225903" y="2443035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5" name="Shape 415"/>
          <p:cNvSpPr/>
          <p:nvPr/>
        </p:nvSpPr>
        <p:spPr>
          <a:xfrm>
            <a:off x="2232253" y="2445823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6" name="Shape 416"/>
          <p:cNvSpPr/>
          <p:nvPr/>
        </p:nvSpPr>
        <p:spPr>
          <a:xfrm>
            <a:off x="2232253" y="1410362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7" name="Shape 417"/>
          <p:cNvSpPr/>
          <p:nvPr>
            <p:ph type="body" sz="quarter" idx="18"/>
          </p:nvPr>
        </p:nvSpPr>
        <p:spPr>
          <a:xfrm>
            <a:off x="2124303" y="1609666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18" name="Shape 418"/>
          <p:cNvSpPr/>
          <p:nvPr>
            <p:ph type="body" sz="quarter" idx="19"/>
          </p:nvPr>
        </p:nvSpPr>
        <p:spPr>
          <a:xfrm>
            <a:off x="2119638" y="1403291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19" name="Shape 419"/>
          <p:cNvSpPr/>
          <p:nvPr>
            <p:ph type="pic" sz="quarter" idx="20"/>
          </p:nvPr>
        </p:nvSpPr>
        <p:spPr>
          <a:xfrm>
            <a:off x="2231805" y="1836260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0" name="Shape 420"/>
          <p:cNvSpPr/>
          <p:nvPr>
            <p:ph type="body" sz="quarter" idx="21"/>
          </p:nvPr>
        </p:nvSpPr>
        <p:spPr>
          <a:xfrm>
            <a:off x="2623513" y="1820149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21" name="Shape 421"/>
          <p:cNvSpPr/>
          <p:nvPr>
            <p:ph type="body" sz="quarter" idx="22"/>
          </p:nvPr>
        </p:nvSpPr>
        <p:spPr>
          <a:xfrm>
            <a:off x="2623513" y="2130247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sp>
        <p:nvSpPr>
          <p:cNvPr id="422" name="Shape 422"/>
          <p:cNvSpPr/>
          <p:nvPr>
            <p:ph type="body" sz="quarter" idx="23"/>
          </p:nvPr>
        </p:nvSpPr>
        <p:spPr>
          <a:xfrm>
            <a:off x="6759015" y="15050"/>
            <a:ext cx="1977543" cy="1029548"/>
          </a:xfrm>
          <a:prstGeom prst="rect">
            <a:avLst/>
          </a:prstGeom>
          <a:solidFill>
            <a:srgbClr val="A6AAA9"/>
          </a:solidFill>
          <a:ln w="25400">
            <a:solidFill>
              <a:srgbClr val="232323"/>
            </a:solidFill>
          </a:ln>
        </p:spPr>
        <p:txBody>
          <a:bodyPr lIns="54186" tIns="54186" rIns="54186" bIns="54186" anchor="t">
            <a:noAutofit/>
          </a:bodyPr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None/>
              <a:defRPr sz="4600">
                <a:solidFill>
                  <a:srgbClr val="232323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UPS5</a:t>
            </a:r>
          </a:p>
        </p:txBody>
      </p:sp>
      <p:graphicFrame>
        <p:nvGraphicFramePr>
          <p:cNvPr id="423" name="Table 423"/>
          <p:cNvGraphicFramePr/>
          <p:nvPr/>
        </p:nvGraphicFramePr>
        <p:xfrm>
          <a:off x="11838379" y="115198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4" name="Shape 424"/>
          <p:cNvSpPr/>
          <p:nvPr/>
        </p:nvSpPr>
        <p:spPr>
          <a:xfrm>
            <a:off x="11844729" y="1154775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5" name="Shape 425"/>
          <p:cNvSpPr/>
          <p:nvPr/>
        </p:nvSpPr>
        <p:spPr>
          <a:xfrm>
            <a:off x="11844729" y="119313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6" name="Shape 426"/>
          <p:cNvSpPr/>
          <p:nvPr/>
        </p:nvSpPr>
        <p:spPr>
          <a:xfrm>
            <a:off x="11838379" y="318617"/>
            <a:ext cx="951937" cy="22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27" name="Shape 427"/>
          <p:cNvSpPr/>
          <p:nvPr/>
        </p:nvSpPr>
        <p:spPr>
          <a:xfrm>
            <a:off x="11833714" y="112242"/>
            <a:ext cx="951937" cy="273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28" name="Shape 428"/>
          <p:cNvSpPr/>
          <p:nvPr>
            <p:ph type="pic" sz="quarter" idx="24"/>
          </p:nvPr>
        </p:nvSpPr>
        <p:spPr>
          <a:xfrm>
            <a:off x="11844282" y="545212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9" name="Shape 429"/>
          <p:cNvSpPr/>
          <p:nvPr/>
        </p:nvSpPr>
        <p:spPr>
          <a:xfrm>
            <a:off x="12235990" y="529100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30" name="Shape 430"/>
          <p:cNvSpPr/>
          <p:nvPr/>
        </p:nvSpPr>
        <p:spPr>
          <a:xfrm>
            <a:off x="12235990" y="839198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pSp>
        <p:nvGrpSpPr>
          <p:cNvPr id="434" name="Group 434"/>
          <p:cNvGrpSpPr/>
          <p:nvPr/>
        </p:nvGrpSpPr>
        <p:grpSpPr>
          <a:xfrm rot="10740639">
            <a:off x="11531196" y="548240"/>
            <a:ext cx="670531" cy="719655"/>
            <a:chOff x="0" y="0"/>
            <a:chExt cx="670529" cy="719654"/>
          </a:xfrm>
        </p:grpSpPr>
        <p:sp>
          <p:nvSpPr>
            <p:cNvPr id="431" name="Shape 431"/>
            <p:cNvSpPr/>
            <p:nvPr/>
          </p:nvSpPr>
          <p:spPr>
            <a:xfrm flipH="1" flipV="1">
              <a:off x="0" y="0"/>
              <a:ext cx="66353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2" name="Shape 432"/>
            <p:cNvSpPr/>
            <p:nvPr/>
          </p:nvSpPr>
          <p:spPr>
            <a:xfrm flipH="1" flipV="1">
              <a:off x="0" y="359827"/>
              <a:ext cx="66353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3" name="Shape 433"/>
            <p:cNvSpPr/>
            <p:nvPr/>
          </p:nvSpPr>
          <p:spPr>
            <a:xfrm flipH="1" flipV="1">
              <a:off x="6996" y="719654"/>
              <a:ext cx="66353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435" name="Shape 435"/>
          <p:cNvSpPr/>
          <p:nvPr/>
        </p:nvSpPr>
        <p:spPr>
          <a:xfrm>
            <a:off x="10088340" y="335069"/>
            <a:ext cx="1408594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TARGET GRADE</a:t>
            </a:r>
          </a:p>
        </p:txBody>
      </p:sp>
      <p:sp>
        <p:nvSpPr>
          <p:cNvPr id="436" name="Shape 436"/>
          <p:cNvSpPr/>
          <p:nvPr/>
        </p:nvSpPr>
        <p:spPr>
          <a:xfrm>
            <a:off x="10136790" y="694411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WORKING GRADE</a:t>
            </a:r>
          </a:p>
        </p:txBody>
      </p:sp>
      <p:sp>
        <p:nvSpPr>
          <p:cNvPr id="437" name="Shape 437"/>
          <p:cNvSpPr/>
          <p:nvPr/>
        </p:nvSpPr>
        <p:spPr>
          <a:xfrm>
            <a:off x="10142236" y="1059334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DEMOGRAPHICS</a:t>
            </a:r>
          </a:p>
        </p:txBody>
      </p:sp>
      <p:graphicFrame>
        <p:nvGraphicFramePr>
          <p:cNvPr id="438" name="Table 438"/>
          <p:cNvGraphicFramePr/>
          <p:nvPr/>
        </p:nvGraphicFramePr>
        <p:xfrm>
          <a:off x="5073222" y="243875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9" name="Shape 439"/>
          <p:cNvSpPr/>
          <p:nvPr/>
        </p:nvSpPr>
        <p:spPr>
          <a:xfrm>
            <a:off x="5079572" y="2441541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5079572" y="140608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1" name="Shape 441"/>
          <p:cNvSpPr/>
          <p:nvPr>
            <p:ph type="body" sz="quarter" idx="25"/>
          </p:nvPr>
        </p:nvSpPr>
        <p:spPr>
          <a:xfrm>
            <a:off x="5073222" y="160538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42" name="Shape 442"/>
          <p:cNvSpPr/>
          <p:nvPr>
            <p:ph type="body" sz="quarter" idx="26"/>
          </p:nvPr>
        </p:nvSpPr>
        <p:spPr>
          <a:xfrm>
            <a:off x="5081257" y="1399008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43" name="Shape 443"/>
          <p:cNvSpPr/>
          <p:nvPr>
            <p:ph type="pic" sz="quarter" idx="27"/>
          </p:nvPr>
        </p:nvSpPr>
        <p:spPr>
          <a:xfrm>
            <a:off x="5079124" y="183197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44" name="Shape 444"/>
          <p:cNvSpPr/>
          <p:nvPr>
            <p:ph type="body" sz="quarter" idx="28"/>
          </p:nvPr>
        </p:nvSpPr>
        <p:spPr>
          <a:xfrm>
            <a:off x="5470832" y="181586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45" name="Shape 445"/>
          <p:cNvSpPr/>
          <p:nvPr>
            <p:ph type="body" sz="quarter" idx="29"/>
          </p:nvPr>
        </p:nvSpPr>
        <p:spPr>
          <a:xfrm>
            <a:off x="5470832" y="212596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46" name="Table 446"/>
          <p:cNvGraphicFramePr/>
          <p:nvPr/>
        </p:nvGraphicFramePr>
        <p:xfrm>
          <a:off x="6045113" y="244228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7" name="Shape 447"/>
          <p:cNvSpPr/>
          <p:nvPr/>
        </p:nvSpPr>
        <p:spPr>
          <a:xfrm>
            <a:off x="6051463" y="244507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8" name="Shape 448"/>
          <p:cNvSpPr/>
          <p:nvPr/>
        </p:nvSpPr>
        <p:spPr>
          <a:xfrm>
            <a:off x="6051463" y="140961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9" name="Shape 449"/>
          <p:cNvSpPr/>
          <p:nvPr>
            <p:ph type="body" sz="quarter" idx="30"/>
          </p:nvPr>
        </p:nvSpPr>
        <p:spPr>
          <a:xfrm>
            <a:off x="6045113" y="160891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50" name="Shape 450"/>
          <p:cNvSpPr/>
          <p:nvPr>
            <p:ph type="body" sz="quarter" idx="31"/>
          </p:nvPr>
        </p:nvSpPr>
        <p:spPr>
          <a:xfrm>
            <a:off x="6053149" y="1402544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51" name="Shape 451"/>
          <p:cNvSpPr/>
          <p:nvPr>
            <p:ph type="pic" sz="quarter" idx="32"/>
          </p:nvPr>
        </p:nvSpPr>
        <p:spPr>
          <a:xfrm>
            <a:off x="6051016" y="183551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52" name="Shape 452"/>
          <p:cNvSpPr/>
          <p:nvPr/>
        </p:nvSpPr>
        <p:spPr>
          <a:xfrm>
            <a:off x="6442724" y="1819402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53" name="Shape 453"/>
          <p:cNvSpPr/>
          <p:nvPr/>
        </p:nvSpPr>
        <p:spPr>
          <a:xfrm>
            <a:off x="6442724" y="2129500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54" name="Table 454"/>
          <p:cNvGraphicFramePr/>
          <p:nvPr/>
        </p:nvGraphicFramePr>
        <p:xfrm>
          <a:off x="8903000" y="2436044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5" name="Shape 455"/>
          <p:cNvSpPr/>
          <p:nvPr/>
        </p:nvSpPr>
        <p:spPr>
          <a:xfrm>
            <a:off x="8909350" y="2438832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Shape 456"/>
          <p:cNvSpPr/>
          <p:nvPr/>
        </p:nvSpPr>
        <p:spPr>
          <a:xfrm>
            <a:off x="8909350" y="1403371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Shape 457"/>
          <p:cNvSpPr/>
          <p:nvPr>
            <p:ph type="body" sz="quarter" idx="33"/>
          </p:nvPr>
        </p:nvSpPr>
        <p:spPr>
          <a:xfrm>
            <a:off x="8903000" y="1602675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58" name="Shape 458"/>
          <p:cNvSpPr/>
          <p:nvPr>
            <p:ph type="body" sz="quarter" idx="34"/>
          </p:nvPr>
        </p:nvSpPr>
        <p:spPr>
          <a:xfrm>
            <a:off x="8911035" y="1396299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59" name="Shape 459"/>
          <p:cNvSpPr/>
          <p:nvPr>
            <p:ph type="pic" sz="quarter" idx="35"/>
          </p:nvPr>
        </p:nvSpPr>
        <p:spPr>
          <a:xfrm>
            <a:off x="8908902" y="182926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60" name="Shape 460"/>
          <p:cNvSpPr/>
          <p:nvPr/>
        </p:nvSpPr>
        <p:spPr>
          <a:xfrm>
            <a:off x="9300610" y="1813158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61" name="Shape 461"/>
          <p:cNvSpPr/>
          <p:nvPr/>
        </p:nvSpPr>
        <p:spPr>
          <a:xfrm>
            <a:off x="9300610" y="2123256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62" name="Table 462"/>
          <p:cNvGraphicFramePr/>
          <p:nvPr/>
        </p:nvGraphicFramePr>
        <p:xfrm>
          <a:off x="9874891" y="2439580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3" name="Shape 463"/>
          <p:cNvSpPr/>
          <p:nvPr/>
        </p:nvSpPr>
        <p:spPr>
          <a:xfrm>
            <a:off x="9881241" y="2442368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9881241" y="1406907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5" name="Shape 465"/>
          <p:cNvSpPr/>
          <p:nvPr>
            <p:ph type="body" sz="quarter" idx="36"/>
          </p:nvPr>
        </p:nvSpPr>
        <p:spPr>
          <a:xfrm>
            <a:off x="9874891" y="1606210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66" name="Shape 466"/>
          <p:cNvSpPr/>
          <p:nvPr>
            <p:ph type="body" sz="quarter" idx="37"/>
          </p:nvPr>
        </p:nvSpPr>
        <p:spPr>
          <a:xfrm>
            <a:off x="9882926" y="1399835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67" name="Shape 467"/>
          <p:cNvSpPr/>
          <p:nvPr>
            <p:ph type="pic" sz="quarter" idx="38"/>
          </p:nvPr>
        </p:nvSpPr>
        <p:spPr>
          <a:xfrm>
            <a:off x="9880794" y="1832805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68" name="Shape 468"/>
          <p:cNvSpPr/>
          <p:nvPr/>
        </p:nvSpPr>
        <p:spPr>
          <a:xfrm>
            <a:off x="10272502" y="1816694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69" name="Shape 469"/>
          <p:cNvSpPr/>
          <p:nvPr/>
        </p:nvSpPr>
        <p:spPr>
          <a:xfrm>
            <a:off x="10272502" y="2126792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70" name="Table 470"/>
          <p:cNvGraphicFramePr/>
          <p:nvPr/>
        </p:nvGraphicFramePr>
        <p:xfrm>
          <a:off x="1254722" y="4345924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1" name="Shape 471"/>
          <p:cNvSpPr/>
          <p:nvPr/>
        </p:nvSpPr>
        <p:spPr>
          <a:xfrm>
            <a:off x="1261072" y="4348712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Shape 472"/>
          <p:cNvSpPr/>
          <p:nvPr/>
        </p:nvSpPr>
        <p:spPr>
          <a:xfrm>
            <a:off x="1261072" y="3313251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Shape 473"/>
          <p:cNvSpPr/>
          <p:nvPr>
            <p:ph type="body" sz="quarter" idx="39"/>
          </p:nvPr>
        </p:nvSpPr>
        <p:spPr>
          <a:xfrm>
            <a:off x="1153122" y="3512554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74" name="Shape 474"/>
          <p:cNvSpPr/>
          <p:nvPr>
            <p:ph type="body" sz="quarter" idx="40"/>
          </p:nvPr>
        </p:nvSpPr>
        <p:spPr>
          <a:xfrm>
            <a:off x="1148458" y="3306179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75" name="Shape 475"/>
          <p:cNvSpPr/>
          <p:nvPr>
            <p:ph type="pic" sz="quarter" idx="41"/>
          </p:nvPr>
        </p:nvSpPr>
        <p:spPr>
          <a:xfrm>
            <a:off x="1260625" y="373914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6" name="Shape 476"/>
          <p:cNvSpPr/>
          <p:nvPr/>
        </p:nvSpPr>
        <p:spPr>
          <a:xfrm>
            <a:off x="1652333" y="3723038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77" name="Shape 477"/>
          <p:cNvSpPr/>
          <p:nvPr/>
        </p:nvSpPr>
        <p:spPr>
          <a:xfrm>
            <a:off x="1652333" y="4033136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78" name="Table 478"/>
          <p:cNvGraphicFramePr/>
          <p:nvPr/>
        </p:nvGraphicFramePr>
        <p:xfrm>
          <a:off x="2226614" y="4349460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9" name="Shape 479"/>
          <p:cNvSpPr/>
          <p:nvPr/>
        </p:nvSpPr>
        <p:spPr>
          <a:xfrm>
            <a:off x="2232964" y="4352248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2232964" y="3316787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Shape 481"/>
          <p:cNvSpPr/>
          <p:nvPr>
            <p:ph type="body" sz="quarter" idx="42"/>
          </p:nvPr>
        </p:nvSpPr>
        <p:spPr>
          <a:xfrm>
            <a:off x="2125014" y="3516090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82" name="Shape 482"/>
          <p:cNvSpPr/>
          <p:nvPr>
            <p:ph type="body" sz="quarter" idx="43"/>
          </p:nvPr>
        </p:nvSpPr>
        <p:spPr>
          <a:xfrm>
            <a:off x="2120349" y="3309715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83" name="Shape 483"/>
          <p:cNvSpPr/>
          <p:nvPr>
            <p:ph type="pic" sz="quarter" idx="44"/>
          </p:nvPr>
        </p:nvSpPr>
        <p:spPr>
          <a:xfrm>
            <a:off x="2232517" y="3742685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84" name="Shape 484"/>
          <p:cNvSpPr/>
          <p:nvPr/>
        </p:nvSpPr>
        <p:spPr>
          <a:xfrm>
            <a:off x="2624224" y="3726574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85" name="Shape 485"/>
          <p:cNvSpPr/>
          <p:nvPr/>
        </p:nvSpPr>
        <p:spPr>
          <a:xfrm>
            <a:off x="2624224" y="4036672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86" name="Table 486"/>
          <p:cNvGraphicFramePr/>
          <p:nvPr/>
        </p:nvGraphicFramePr>
        <p:xfrm>
          <a:off x="5073933" y="4345177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7" name="Shape 487"/>
          <p:cNvSpPr/>
          <p:nvPr/>
        </p:nvSpPr>
        <p:spPr>
          <a:xfrm>
            <a:off x="5080283" y="4347966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8" name="Shape 488"/>
          <p:cNvSpPr/>
          <p:nvPr/>
        </p:nvSpPr>
        <p:spPr>
          <a:xfrm>
            <a:off x="5080283" y="3312505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9" name="Shape 489"/>
          <p:cNvSpPr/>
          <p:nvPr>
            <p:ph type="body" sz="quarter" idx="45"/>
          </p:nvPr>
        </p:nvSpPr>
        <p:spPr>
          <a:xfrm>
            <a:off x="5073933" y="3511808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90" name="Shape 490"/>
          <p:cNvSpPr/>
          <p:nvPr>
            <p:ph type="body" sz="quarter" idx="46"/>
          </p:nvPr>
        </p:nvSpPr>
        <p:spPr>
          <a:xfrm>
            <a:off x="5081968" y="3305433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91" name="Shape 491"/>
          <p:cNvSpPr/>
          <p:nvPr>
            <p:ph type="pic" sz="quarter" idx="47"/>
          </p:nvPr>
        </p:nvSpPr>
        <p:spPr>
          <a:xfrm>
            <a:off x="5079836" y="3738402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2" name="Shape 492"/>
          <p:cNvSpPr/>
          <p:nvPr/>
        </p:nvSpPr>
        <p:spPr>
          <a:xfrm>
            <a:off x="5471543" y="3722291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493" name="Shape 493"/>
          <p:cNvSpPr/>
          <p:nvPr/>
        </p:nvSpPr>
        <p:spPr>
          <a:xfrm>
            <a:off x="5471543" y="4032389"/>
            <a:ext cx="554327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494" name="Table 494"/>
          <p:cNvGraphicFramePr/>
          <p:nvPr/>
        </p:nvGraphicFramePr>
        <p:xfrm>
          <a:off x="6045825" y="4348713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5" name="Shape 495"/>
          <p:cNvSpPr/>
          <p:nvPr/>
        </p:nvSpPr>
        <p:spPr>
          <a:xfrm>
            <a:off x="6052175" y="4351501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6" name="Shape 496"/>
          <p:cNvSpPr/>
          <p:nvPr/>
        </p:nvSpPr>
        <p:spPr>
          <a:xfrm>
            <a:off x="6052175" y="3316041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7" name="Shape 497"/>
          <p:cNvSpPr/>
          <p:nvPr>
            <p:ph type="body" sz="quarter" idx="48"/>
          </p:nvPr>
        </p:nvSpPr>
        <p:spPr>
          <a:xfrm>
            <a:off x="6045825" y="3515344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498" name="Shape 498"/>
          <p:cNvSpPr/>
          <p:nvPr>
            <p:ph type="body" sz="quarter" idx="49"/>
          </p:nvPr>
        </p:nvSpPr>
        <p:spPr>
          <a:xfrm>
            <a:off x="6053860" y="3308969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499" name="Shape 499"/>
          <p:cNvSpPr/>
          <p:nvPr>
            <p:ph type="pic" sz="quarter" idx="50"/>
          </p:nvPr>
        </p:nvSpPr>
        <p:spPr>
          <a:xfrm>
            <a:off x="6051727" y="3741938"/>
            <a:ext cx="482162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0" name="Shape 500"/>
          <p:cNvSpPr/>
          <p:nvPr/>
        </p:nvSpPr>
        <p:spPr>
          <a:xfrm>
            <a:off x="6443435" y="3725827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01" name="Shape 501"/>
          <p:cNvSpPr/>
          <p:nvPr/>
        </p:nvSpPr>
        <p:spPr>
          <a:xfrm>
            <a:off x="6443435" y="4035925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02" name="Table 502"/>
          <p:cNvGraphicFramePr/>
          <p:nvPr/>
        </p:nvGraphicFramePr>
        <p:xfrm>
          <a:off x="8903712" y="4342469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3" name="Shape 503"/>
          <p:cNvSpPr/>
          <p:nvPr/>
        </p:nvSpPr>
        <p:spPr>
          <a:xfrm>
            <a:off x="8910062" y="4345257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8910062" y="3309796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5" name="Shape 505"/>
          <p:cNvSpPr/>
          <p:nvPr>
            <p:ph type="body" sz="quarter" idx="51"/>
          </p:nvPr>
        </p:nvSpPr>
        <p:spPr>
          <a:xfrm>
            <a:off x="8903712" y="3509100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06" name="Shape 506"/>
          <p:cNvSpPr/>
          <p:nvPr>
            <p:ph type="body" sz="quarter" idx="52"/>
          </p:nvPr>
        </p:nvSpPr>
        <p:spPr>
          <a:xfrm>
            <a:off x="8911747" y="3302724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07" name="Shape 507"/>
          <p:cNvSpPr/>
          <p:nvPr>
            <p:ph type="pic" sz="quarter" idx="53"/>
          </p:nvPr>
        </p:nvSpPr>
        <p:spPr>
          <a:xfrm>
            <a:off x="8909614" y="373569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8" name="Shape 508"/>
          <p:cNvSpPr/>
          <p:nvPr/>
        </p:nvSpPr>
        <p:spPr>
          <a:xfrm>
            <a:off x="9301322" y="3719583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09" name="Shape 509"/>
          <p:cNvSpPr/>
          <p:nvPr/>
        </p:nvSpPr>
        <p:spPr>
          <a:xfrm>
            <a:off x="9301322" y="4029681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10" name="Table 510"/>
          <p:cNvGraphicFramePr/>
          <p:nvPr/>
        </p:nvGraphicFramePr>
        <p:xfrm>
          <a:off x="9875603" y="4346005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1" name="Shape 511"/>
          <p:cNvSpPr/>
          <p:nvPr/>
        </p:nvSpPr>
        <p:spPr>
          <a:xfrm>
            <a:off x="9881953" y="4348793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9881953" y="3313332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Shape 513"/>
          <p:cNvSpPr/>
          <p:nvPr>
            <p:ph type="body" sz="quarter" idx="54"/>
          </p:nvPr>
        </p:nvSpPr>
        <p:spPr>
          <a:xfrm>
            <a:off x="9875603" y="3512635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14" name="Shape 514"/>
          <p:cNvSpPr/>
          <p:nvPr>
            <p:ph type="body" sz="quarter" idx="55"/>
          </p:nvPr>
        </p:nvSpPr>
        <p:spPr>
          <a:xfrm>
            <a:off x="9883638" y="3306260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15" name="Shape 515"/>
          <p:cNvSpPr/>
          <p:nvPr>
            <p:ph type="pic" sz="quarter" idx="56"/>
          </p:nvPr>
        </p:nvSpPr>
        <p:spPr>
          <a:xfrm>
            <a:off x="9881506" y="3739230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6" name="Shape 516"/>
          <p:cNvSpPr/>
          <p:nvPr/>
        </p:nvSpPr>
        <p:spPr>
          <a:xfrm>
            <a:off x="10273214" y="3723118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17" name="Shape 517"/>
          <p:cNvSpPr/>
          <p:nvPr/>
        </p:nvSpPr>
        <p:spPr>
          <a:xfrm>
            <a:off x="10273214" y="4033217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18" name="Table 518"/>
          <p:cNvGraphicFramePr/>
          <p:nvPr/>
        </p:nvGraphicFramePr>
        <p:xfrm>
          <a:off x="1253624" y="6103018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9" name="Shape 519"/>
          <p:cNvSpPr/>
          <p:nvPr/>
        </p:nvSpPr>
        <p:spPr>
          <a:xfrm>
            <a:off x="1259974" y="6105807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1259974" y="5070345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1" name="Shape 521"/>
          <p:cNvSpPr/>
          <p:nvPr>
            <p:ph type="body" sz="quarter" idx="57"/>
          </p:nvPr>
        </p:nvSpPr>
        <p:spPr>
          <a:xfrm>
            <a:off x="1152024" y="5269649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22" name="Shape 522"/>
          <p:cNvSpPr/>
          <p:nvPr>
            <p:ph type="body" sz="quarter" idx="58"/>
          </p:nvPr>
        </p:nvSpPr>
        <p:spPr>
          <a:xfrm>
            <a:off x="1147359" y="5063274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23" name="Shape 523"/>
          <p:cNvSpPr/>
          <p:nvPr>
            <p:ph type="pic" sz="quarter" idx="59"/>
          </p:nvPr>
        </p:nvSpPr>
        <p:spPr>
          <a:xfrm>
            <a:off x="1259526" y="549624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4" name="Shape 524"/>
          <p:cNvSpPr/>
          <p:nvPr/>
        </p:nvSpPr>
        <p:spPr>
          <a:xfrm>
            <a:off x="1651234" y="5480132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25" name="Shape 525"/>
          <p:cNvSpPr/>
          <p:nvPr/>
        </p:nvSpPr>
        <p:spPr>
          <a:xfrm>
            <a:off x="1651234" y="5790230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26" name="Table 526"/>
          <p:cNvGraphicFramePr/>
          <p:nvPr/>
        </p:nvGraphicFramePr>
        <p:xfrm>
          <a:off x="2225515" y="6106554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7" name="Shape 527"/>
          <p:cNvSpPr/>
          <p:nvPr/>
        </p:nvSpPr>
        <p:spPr>
          <a:xfrm>
            <a:off x="2231865" y="6109342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8" name="Shape 528"/>
          <p:cNvSpPr/>
          <p:nvPr/>
        </p:nvSpPr>
        <p:spPr>
          <a:xfrm>
            <a:off x="2231865" y="5073881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9" name="Shape 529"/>
          <p:cNvSpPr/>
          <p:nvPr>
            <p:ph type="body" sz="quarter" idx="60"/>
          </p:nvPr>
        </p:nvSpPr>
        <p:spPr>
          <a:xfrm>
            <a:off x="2123915" y="5273185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30" name="Shape 530"/>
          <p:cNvSpPr/>
          <p:nvPr>
            <p:ph type="body" sz="quarter" idx="61"/>
          </p:nvPr>
        </p:nvSpPr>
        <p:spPr>
          <a:xfrm>
            <a:off x="2119251" y="5066810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31" name="Shape 531"/>
          <p:cNvSpPr/>
          <p:nvPr>
            <p:ph type="pic" sz="quarter" idx="62"/>
          </p:nvPr>
        </p:nvSpPr>
        <p:spPr>
          <a:xfrm>
            <a:off x="2231418" y="549977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2" name="Shape 532"/>
          <p:cNvSpPr/>
          <p:nvPr/>
        </p:nvSpPr>
        <p:spPr>
          <a:xfrm>
            <a:off x="2623126" y="5483668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33" name="Shape 533"/>
          <p:cNvSpPr/>
          <p:nvPr/>
        </p:nvSpPr>
        <p:spPr>
          <a:xfrm>
            <a:off x="2623126" y="5793766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34" name="Table 534"/>
          <p:cNvGraphicFramePr/>
          <p:nvPr/>
        </p:nvGraphicFramePr>
        <p:xfrm>
          <a:off x="5072835" y="6102272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5" name="Shape 535"/>
          <p:cNvSpPr/>
          <p:nvPr/>
        </p:nvSpPr>
        <p:spPr>
          <a:xfrm>
            <a:off x="5079185" y="6105060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6" name="Shape 536"/>
          <p:cNvSpPr/>
          <p:nvPr/>
        </p:nvSpPr>
        <p:spPr>
          <a:xfrm>
            <a:off x="5079185" y="5069599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7" name="Shape 537"/>
          <p:cNvSpPr/>
          <p:nvPr>
            <p:ph type="body" sz="quarter" idx="63"/>
          </p:nvPr>
        </p:nvSpPr>
        <p:spPr>
          <a:xfrm>
            <a:off x="5072835" y="5268902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38" name="Shape 538"/>
          <p:cNvSpPr/>
          <p:nvPr>
            <p:ph type="body" sz="quarter" idx="64"/>
          </p:nvPr>
        </p:nvSpPr>
        <p:spPr>
          <a:xfrm>
            <a:off x="5080870" y="5062527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39" name="Shape 539"/>
          <p:cNvSpPr/>
          <p:nvPr>
            <p:ph type="pic" sz="quarter" idx="65"/>
          </p:nvPr>
        </p:nvSpPr>
        <p:spPr>
          <a:xfrm>
            <a:off x="5078737" y="549549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40" name="Shape 540"/>
          <p:cNvSpPr/>
          <p:nvPr/>
        </p:nvSpPr>
        <p:spPr>
          <a:xfrm>
            <a:off x="5470445" y="5479385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41" name="Shape 541"/>
          <p:cNvSpPr/>
          <p:nvPr/>
        </p:nvSpPr>
        <p:spPr>
          <a:xfrm>
            <a:off x="5470445" y="5789484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42" name="Table 542"/>
          <p:cNvGraphicFramePr/>
          <p:nvPr/>
        </p:nvGraphicFramePr>
        <p:xfrm>
          <a:off x="6044726" y="6105807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3" name="Shape 543"/>
          <p:cNvSpPr/>
          <p:nvPr/>
        </p:nvSpPr>
        <p:spPr>
          <a:xfrm>
            <a:off x="6051076" y="6108596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4" name="Shape 544"/>
          <p:cNvSpPr/>
          <p:nvPr/>
        </p:nvSpPr>
        <p:spPr>
          <a:xfrm>
            <a:off x="6051076" y="5073135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5" name="Shape 545"/>
          <p:cNvSpPr/>
          <p:nvPr>
            <p:ph type="body" sz="quarter" idx="66"/>
          </p:nvPr>
        </p:nvSpPr>
        <p:spPr>
          <a:xfrm>
            <a:off x="6044726" y="5272438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46" name="Shape 546"/>
          <p:cNvSpPr/>
          <p:nvPr>
            <p:ph type="body" sz="quarter" idx="67"/>
          </p:nvPr>
        </p:nvSpPr>
        <p:spPr>
          <a:xfrm>
            <a:off x="6052761" y="5066063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47" name="Shape 547"/>
          <p:cNvSpPr/>
          <p:nvPr>
            <p:ph type="pic" sz="quarter" idx="68"/>
          </p:nvPr>
        </p:nvSpPr>
        <p:spPr>
          <a:xfrm>
            <a:off x="6050629" y="5499032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48" name="Shape 548"/>
          <p:cNvSpPr/>
          <p:nvPr/>
        </p:nvSpPr>
        <p:spPr>
          <a:xfrm>
            <a:off x="6442336" y="5482921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49" name="Shape 549"/>
          <p:cNvSpPr/>
          <p:nvPr/>
        </p:nvSpPr>
        <p:spPr>
          <a:xfrm>
            <a:off x="6442336" y="5793020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50" name="Table 550"/>
          <p:cNvGraphicFramePr/>
          <p:nvPr/>
        </p:nvGraphicFramePr>
        <p:xfrm>
          <a:off x="8902613" y="6099563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1" name="Shape 551"/>
          <p:cNvSpPr/>
          <p:nvPr/>
        </p:nvSpPr>
        <p:spPr>
          <a:xfrm>
            <a:off x="8908963" y="6102351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2" name="Shape 552"/>
          <p:cNvSpPr/>
          <p:nvPr/>
        </p:nvSpPr>
        <p:spPr>
          <a:xfrm>
            <a:off x="8908963" y="5066891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3" name="Shape 553"/>
          <p:cNvSpPr/>
          <p:nvPr>
            <p:ph type="body" sz="quarter" idx="69"/>
          </p:nvPr>
        </p:nvSpPr>
        <p:spPr>
          <a:xfrm>
            <a:off x="8902613" y="5266194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54" name="Shape 554"/>
          <p:cNvSpPr/>
          <p:nvPr>
            <p:ph type="body" sz="quarter" idx="70"/>
          </p:nvPr>
        </p:nvSpPr>
        <p:spPr>
          <a:xfrm>
            <a:off x="8910648" y="5059819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55" name="Shape 555"/>
          <p:cNvSpPr/>
          <p:nvPr>
            <p:ph type="pic" sz="quarter" idx="71"/>
          </p:nvPr>
        </p:nvSpPr>
        <p:spPr>
          <a:xfrm>
            <a:off x="8908515" y="549278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56" name="Shape 556"/>
          <p:cNvSpPr/>
          <p:nvPr/>
        </p:nvSpPr>
        <p:spPr>
          <a:xfrm>
            <a:off x="9300223" y="5476677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57" name="Shape 557"/>
          <p:cNvSpPr/>
          <p:nvPr/>
        </p:nvSpPr>
        <p:spPr>
          <a:xfrm>
            <a:off x="9300223" y="5786775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58" name="Table 558"/>
          <p:cNvGraphicFramePr/>
          <p:nvPr/>
        </p:nvGraphicFramePr>
        <p:xfrm>
          <a:off x="9874504" y="6103099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9" name="Shape 559"/>
          <p:cNvSpPr/>
          <p:nvPr/>
        </p:nvSpPr>
        <p:spPr>
          <a:xfrm>
            <a:off x="9880854" y="6105887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9880854" y="5070426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1" name="Shape 561"/>
          <p:cNvSpPr/>
          <p:nvPr/>
        </p:nvSpPr>
        <p:spPr>
          <a:xfrm>
            <a:off x="9874504" y="5269730"/>
            <a:ext cx="951936" cy="22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62" name="Shape 562"/>
          <p:cNvSpPr/>
          <p:nvPr>
            <p:ph type="body" sz="quarter" idx="72"/>
          </p:nvPr>
        </p:nvSpPr>
        <p:spPr>
          <a:xfrm>
            <a:off x="9882539" y="5063355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63" name="Shape 563"/>
          <p:cNvSpPr/>
          <p:nvPr>
            <p:ph type="pic" sz="quarter" idx="73"/>
          </p:nvPr>
        </p:nvSpPr>
        <p:spPr>
          <a:xfrm>
            <a:off x="9880406" y="5496324"/>
            <a:ext cx="482162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64" name="Shape 564"/>
          <p:cNvSpPr/>
          <p:nvPr/>
        </p:nvSpPr>
        <p:spPr>
          <a:xfrm>
            <a:off x="10272114" y="5480213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65" name="Shape 565"/>
          <p:cNvSpPr/>
          <p:nvPr/>
        </p:nvSpPr>
        <p:spPr>
          <a:xfrm>
            <a:off x="10272114" y="5790311"/>
            <a:ext cx="554327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66" name="Table 566"/>
          <p:cNvGraphicFramePr/>
          <p:nvPr/>
        </p:nvGraphicFramePr>
        <p:xfrm>
          <a:off x="1254335" y="8009443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7" name="Shape 567"/>
          <p:cNvSpPr/>
          <p:nvPr/>
        </p:nvSpPr>
        <p:spPr>
          <a:xfrm>
            <a:off x="1260685" y="801223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8" name="Shape 568"/>
          <p:cNvSpPr/>
          <p:nvPr/>
        </p:nvSpPr>
        <p:spPr>
          <a:xfrm>
            <a:off x="1260685" y="6976771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9" name="Shape 569"/>
          <p:cNvSpPr/>
          <p:nvPr>
            <p:ph type="body" sz="quarter" idx="74"/>
          </p:nvPr>
        </p:nvSpPr>
        <p:spPr>
          <a:xfrm>
            <a:off x="1152735" y="7176074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70" name="Shape 570"/>
          <p:cNvSpPr/>
          <p:nvPr>
            <p:ph type="body" sz="quarter" idx="75"/>
          </p:nvPr>
        </p:nvSpPr>
        <p:spPr>
          <a:xfrm>
            <a:off x="1148070" y="6969699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71" name="Shape 571"/>
          <p:cNvSpPr/>
          <p:nvPr>
            <p:ph type="pic" sz="quarter" idx="76"/>
          </p:nvPr>
        </p:nvSpPr>
        <p:spPr>
          <a:xfrm>
            <a:off x="1260238" y="740266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72" name="Shape 572"/>
          <p:cNvSpPr/>
          <p:nvPr/>
        </p:nvSpPr>
        <p:spPr>
          <a:xfrm>
            <a:off x="1651945" y="7386557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73" name="Shape 573"/>
          <p:cNvSpPr/>
          <p:nvPr/>
        </p:nvSpPr>
        <p:spPr>
          <a:xfrm>
            <a:off x="1651945" y="7696655"/>
            <a:ext cx="554327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74" name="Table 574"/>
          <p:cNvGraphicFramePr/>
          <p:nvPr/>
        </p:nvGraphicFramePr>
        <p:xfrm>
          <a:off x="2226227" y="8012979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5" name="Shape 575"/>
          <p:cNvSpPr/>
          <p:nvPr/>
        </p:nvSpPr>
        <p:spPr>
          <a:xfrm>
            <a:off x="2232577" y="8015768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6" name="Shape 576"/>
          <p:cNvSpPr/>
          <p:nvPr/>
        </p:nvSpPr>
        <p:spPr>
          <a:xfrm>
            <a:off x="2232577" y="6980306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7" name="Shape 577"/>
          <p:cNvSpPr/>
          <p:nvPr>
            <p:ph type="body" sz="quarter" idx="77"/>
          </p:nvPr>
        </p:nvSpPr>
        <p:spPr>
          <a:xfrm>
            <a:off x="2124627" y="7179609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78" name="Shape 578"/>
          <p:cNvSpPr/>
          <p:nvPr>
            <p:ph type="body" sz="quarter" idx="78"/>
          </p:nvPr>
        </p:nvSpPr>
        <p:spPr>
          <a:xfrm>
            <a:off x="2119962" y="6973234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79" name="Shape 579"/>
          <p:cNvSpPr/>
          <p:nvPr>
            <p:ph type="pic" sz="quarter" idx="79"/>
          </p:nvPr>
        </p:nvSpPr>
        <p:spPr>
          <a:xfrm>
            <a:off x="2232129" y="740620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80" name="Shape 580"/>
          <p:cNvSpPr/>
          <p:nvPr/>
        </p:nvSpPr>
        <p:spPr>
          <a:xfrm>
            <a:off x="2623837" y="7390093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81" name="Shape 581"/>
          <p:cNvSpPr/>
          <p:nvPr/>
        </p:nvSpPr>
        <p:spPr>
          <a:xfrm>
            <a:off x="2623837" y="7700191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82" name="Table 582"/>
          <p:cNvGraphicFramePr/>
          <p:nvPr/>
        </p:nvGraphicFramePr>
        <p:xfrm>
          <a:off x="5073546" y="8008697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3" name="Shape 583"/>
          <p:cNvSpPr/>
          <p:nvPr/>
        </p:nvSpPr>
        <p:spPr>
          <a:xfrm>
            <a:off x="5079896" y="8011485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4" name="Shape 584"/>
          <p:cNvSpPr/>
          <p:nvPr/>
        </p:nvSpPr>
        <p:spPr>
          <a:xfrm>
            <a:off x="5079896" y="6976024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5" name="Shape 585"/>
          <p:cNvSpPr/>
          <p:nvPr>
            <p:ph type="body" sz="quarter" idx="80"/>
          </p:nvPr>
        </p:nvSpPr>
        <p:spPr>
          <a:xfrm>
            <a:off x="5073546" y="7175327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86" name="Shape 586"/>
          <p:cNvSpPr/>
          <p:nvPr>
            <p:ph type="body" sz="quarter" idx="81"/>
          </p:nvPr>
        </p:nvSpPr>
        <p:spPr>
          <a:xfrm>
            <a:off x="5081581" y="696895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87" name="Shape 587"/>
          <p:cNvSpPr/>
          <p:nvPr>
            <p:ph type="pic" sz="quarter" idx="82"/>
          </p:nvPr>
        </p:nvSpPr>
        <p:spPr>
          <a:xfrm>
            <a:off x="5079448" y="7401921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88" name="Shape 588"/>
          <p:cNvSpPr/>
          <p:nvPr/>
        </p:nvSpPr>
        <p:spPr>
          <a:xfrm>
            <a:off x="5471156" y="7385810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89" name="Shape 589"/>
          <p:cNvSpPr/>
          <p:nvPr/>
        </p:nvSpPr>
        <p:spPr>
          <a:xfrm>
            <a:off x="5471156" y="7695909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90" name="Table 590"/>
          <p:cNvGraphicFramePr/>
          <p:nvPr/>
        </p:nvGraphicFramePr>
        <p:xfrm>
          <a:off x="6045437" y="801223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1" name="Shape 591"/>
          <p:cNvSpPr/>
          <p:nvPr/>
        </p:nvSpPr>
        <p:spPr>
          <a:xfrm>
            <a:off x="6051787" y="8015020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2" name="Shape 592"/>
          <p:cNvSpPr/>
          <p:nvPr/>
        </p:nvSpPr>
        <p:spPr>
          <a:xfrm>
            <a:off x="6051787" y="697956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3" name="Shape 593"/>
          <p:cNvSpPr/>
          <p:nvPr>
            <p:ph type="body" sz="quarter" idx="83"/>
          </p:nvPr>
        </p:nvSpPr>
        <p:spPr>
          <a:xfrm>
            <a:off x="6045437" y="717886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594" name="Shape 594"/>
          <p:cNvSpPr/>
          <p:nvPr>
            <p:ph type="body" sz="quarter" idx="84"/>
          </p:nvPr>
        </p:nvSpPr>
        <p:spPr>
          <a:xfrm>
            <a:off x="6053473" y="697248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595" name="Shape 595"/>
          <p:cNvSpPr/>
          <p:nvPr>
            <p:ph type="pic" sz="quarter" idx="85"/>
          </p:nvPr>
        </p:nvSpPr>
        <p:spPr>
          <a:xfrm>
            <a:off x="6051340" y="740545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96" name="Shape 596"/>
          <p:cNvSpPr/>
          <p:nvPr/>
        </p:nvSpPr>
        <p:spPr>
          <a:xfrm>
            <a:off x="6443048" y="7389346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597" name="Shape 597"/>
          <p:cNvSpPr/>
          <p:nvPr/>
        </p:nvSpPr>
        <p:spPr>
          <a:xfrm>
            <a:off x="6443048" y="7699444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598" name="Table 598"/>
          <p:cNvGraphicFramePr/>
          <p:nvPr/>
        </p:nvGraphicFramePr>
        <p:xfrm>
          <a:off x="8903324" y="800598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9" name="Shape 599"/>
          <p:cNvSpPr/>
          <p:nvPr/>
        </p:nvSpPr>
        <p:spPr>
          <a:xfrm>
            <a:off x="8909674" y="800877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0" name="Shape 600"/>
          <p:cNvSpPr/>
          <p:nvPr/>
        </p:nvSpPr>
        <p:spPr>
          <a:xfrm>
            <a:off x="8909674" y="6973316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1" name="Shape 601"/>
          <p:cNvSpPr/>
          <p:nvPr/>
        </p:nvSpPr>
        <p:spPr>
          <a:xfrm>
            <a:off x="8903324" y="7172619"/>
            <a:ext cx="951937" cy="22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02" name="Shape 602"/>
          <p:cNvSpPr/>
          <p:nvPr/>
        </p:nvSpPr>
        <p:spPr>
          <a:xfrm>
            <a:off x="8911359" y="6966243"/>
            <a:ext cx="951937" cy="2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03" name="Shape 603"/>
          <p:cNvSpPr/>
          <p:nvPr>
            <p:ph type="pic" sz="quarter" idx="86"/>
          </p:nvPr>
        </p:nvSpPr>
        <p:spPr>
          <a:xfrm>
            <a:off x="8909226" y="7399213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04" name="Shape 604"/>
          <p:cNvSpPr/>
          <p:nvPr/>
        </p:nvSpPr>
        <p:spPr>
          <a:xfrm>
            <a:off x="9300934" y="7383102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05" name="Shape 605"/>
          <p:cNvSpPr/>
          <p:nvPr/>
        </p:nvSpPr>
        <p:spPr>
          <a:xfrm>
            <a:off x="9300934" y="7693200"/>
            <a:ext cx="554326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06" name="Table 606"/>
          <p:cNvGraphicFramePr/>
          <p:nvPr/>
        </p:nvGraphicFramePr>
        <p:xfrm>
          <a:off x="9875215" y="8009524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7" name="Shape 607"/>
          <p:cNvSpPr/>
          <p:nvPr/>
        </p:nvSpPr>
        <p:spPr>
          <a:xfrm>
            <a:off x="9881565" y="8012312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8" name="Shape 608"/>
          <p:cNvSpPr/>
          <p:nvPr/>
        </p:nvSpPr>
        <p:spPr>
          <a:xfrm>
            <a:off x="9881565" y="6976851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9" name="Shape 609"/>
          <p:cNvSpPr/>
          <p:nvPr/>
        </p:nvSpPr>
        <p:spPr>
          <a:xfrm>
            <a:off x="9875215" y="7176154"/>
            <a:ext cx="951937" cy="222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10" name="Shape 610"/>
          <p:cNvSpPr/>
          <p:nvPr/>
        </p:nvSpPr>
        <p:spPr>
          <a:xfrm>
            <a:off x="9883251" y="6969779"/>
            <a:ext cx="951936" cy="2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11" name="Shape 611"/>
          <p:cNvSpPr/>
          <p:nvPr>
            <p:ph type="pic" sz="quarter" idx="87"/>
          </p:nvPr>
        </p:nvSpPr>
        <p:spPr>
          <a:xfrm>
            <a:off x="9881118" y="740274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12" name="Shape 612"/>
          <p:cNvSpPr/>
          <p:nvPr/>
        </p:nvSpPr>
        <p:spPr>
          <a:xfrm>
            <a:off x="10272826" y="7386638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13" name="Shape 613"/>
          <p:cNvSpPr/>
          <p:nvPr/>
        </p:nvSpPr>
        <p:spPr>
          <a:xfrm>
            <a:off x="10272826" y="7696736"/>
            <a:ext cx="554326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sp>
        <p:nvSpPr>
          <p:cNvPr id="614" name="Shape 614"/>
          <p:cNvSpPr/>
          <p:nvPr>
            <p:ph type="sldNum" sz="quarter" idx="2"/>
          </p:nvPr>
        </p:nvSpPr>
        <p:spPr>
          <a:xfrm>
            <a:off x="12053255" y="9216672"/>
            <a:ext cx="301305" cy="3242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>
            <a:normAutofit fontScale="100000" lnSpcReduction="0"/>
          </a:bodyPr>
          <a:lstStyle>
            <a:lvl1pPr algn="r" defTabSz="457200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ster #2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/>
        </p:nvSpPr>
        <p:spPr>
          <a:xfrm>
            <a:off x="993341" y="9846459"/>
            <a:ext cx="307059" cy="325121"/>
          </a:xfrm>
          <a:prstGeom prst="ellipse">
            <a:avLst/>
          </a:prstGeom>
          <a:solidFill>
            <a:srgbClr val="CCE8B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622" name="Shape 622"/>
          <p:cNvSpPr/>
          <p:nvPr/>
        </p:nvSpPr>
        <p:spPr>
          <a:xfrm>
            <a:off x="3937484" y="9846459"/>
            <a:ext cx="307058" cy="325121"/>
          </a:xfrm>
          <a:prstGeom prst="ellipse">
            <a:avLst/>
          </a:prstGeom>
          <a:solidFill>
            <a:srgbClr val="E392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623" name="Shape 623"/>
          <p:cNvSpPr/>
          <p:nvPr/>
        </p:nvSpPr>
        <p:spPr>
          <a:xfrm>
            <a:off x="6321697" y="9846459"/>
            <a:ext cx="307059" cy="325121"/>
          </a:xfrm>
          <a:prstGeom prst="ellipse">
            <a:avLst/>
          </a:prstGeom>
          <a:solidFill>
            <a:srgbClr val="A8C6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624" name="Shape 624"/>
          <p:cNvSpPr/>
          <p:nvPr/>
        </p:nvSpPr>
        <p:spPr>
          <a:xfrm>
            <a:off x="7856986" y="9846459"/>
            <a:ext cx="307059" cy="325121"/>
          </a:xfrm>
          <a:prstGeom prst="ellipse">
            <a:avLst/>
          </a:prstGeom>
          <a:solidFill>
            <a:srgbClr val="FFB5A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625" name="Shape 625"/>
          <p:cNvSpPr/>
          <p:nvPr/>
        </p:nvSpPr>
        <p:spPr>
          <a:xfrm>
            <a:off x="10096702" y="9846459"/>
            <a:ext cx="307059" cy="325121"/>
          </a:xfrm>
          <a:prstGeom prst="ellipse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626" name="Shape 626"/>
          <p:cNvSpPr/>
          <p:nvPr/>
        </p:nvSpPr>
        <p:spPr>
          <a:xfrm>
            <a:off x="11144310" y="9846459"/>
            <a:ext cx="307059" cy="325121"/>
          </a:xfrm>
          <a:prstGeom prst="ellipse">
            <a:avLst/>
          </a:prstGeom>
          <a:solidFill>
            <a:srgbClr val="874E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627" name="Shape 627"/>
          <p:cNvSpPr/>
          <p:nvPr/>
        </p:nvSpPr>
        <p:spPr>
          <a:xfrm>
            <a:off x="126355" y="9846459"/>
            <a:ext cx="307058" cy="325121"/>
          </a:xfrm>
          <a:prstGeom prst="ellipse">
            <a:avLst/>
          </a:prstGeom>
          <a:solidFill>
            <a:srgbClr val="94E3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628" name="Shape 628"/>
          <p:cNvSpPr/>
          <p:nvPr/>
        </p:nvSpPr>
        <p:spPr>
          <a:xfrm>
            <a:off x="12228044" y="9846459"/>
            <a:ext cx="307059" cy="325121"/>
          </a:xfrm>
          <a:prstGeom prst="ellipse">
            <a:avLst/>
          </a:prstGeom>
          <a:solidFill>
            <a:schemeClr val="accent2">
              <a:hueOff val="-902888"/>
              <a:satOff val="-15377"/>
              <a:lumOff val="-12864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629" name="Shape 629"/>
          <p:cNvSpPr/>
          <p:nvPr/>
        </p:nvSpPr>
        <p:spPr>
          <a:xfrm>
            <a:off x="1093180" y="13273"/>
            <a:ext cx="5672770" cy="1029548"/>
          </a:xfrm>
          <a:prstGeom prst="rect">
            <a:avLst/>
          </a:prstGeom>
          <a:solidFill>
            <a:srgbClr val="A6AAA9"/>
          </a:solidFill>
          <a:ln w="25400">
            <a:solidFill>
              <a:srgbClr val="23232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1pPr>
              <a:buClr>
                <a:srgbClr val="000000"/>
              </a:buClr>
              <a:defRPr sz="4600">
                <a:solidFill>
                  <a:srgbClr val="232323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MR MORTON</a:t>
            </a:r>
          </a:p>
        </p:txBody>
      </p:sp>
      <p:graphicFrame>
        <p:nvGraphicFramePr>
          <p:cNvPr id="630" name="Table 630"/>
          <p:cNvGraphicFramePr/>
          <p:nvPr/>
        </p:nvGraphicFramePr>
        <p:xfrm>
          <a:off x="905107" y="3175852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1" name="Shape 631"/>
          <p:cNvSpPr/>
          <p:nvPr/>
        </p:nvSpPr>
        <p:spPr>
          <a:xfrm>
            <a:off x="911457" y="3178641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Shape 632"/>
          <p:cNvSpPr/>
          <p:nvPr/>
        </p:nvSpPr>
        <p:spPr>
          <a:xfrm>
            <a:off x="911457" y="2143180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3" name="Shape 633"/>
          <p:cNvSpPr/>
          <p:nvPr>
            <p:ph type="body" sz="quarter" idx="13"/>
          </p:nvPr>
        </p:nvSpPr>
        <p:spPr>
          <a:xfrm>
            <a:off x="905107" y="2342483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34" name="Shape 634"/>
          <p:cNvSpPr/>
          <p:nvPr>
            <p:ph type="body" sz="quarter" idx="14"/>
          </p:nvPr>
        </p:nvSpPr>
        <p:spPr>
          <a:xfrm>
            <a:off x="900442" y="213610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35" name="Shape 635"/>
          <p:cNvSpPr/>
          <p:nvPr>
            <p:ph type="pic" sz="quarter" idx="15"/>
          </p:nvPr>
        </p:nvSpPr>
        <p:spPr>
          <a:xfrm>
            <a:off x="911009" y="256907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36" name="Shape 636"/>
          <p:cNvSpPr/>
          <p:nvPr>
            <p:ph type="body" sz="quarter" idx="16"/>
          </p:nvPr>
        </p:nvSpPr>
        <p:spPr>
          <a:xfrm>
            <a:off x="1302717" y="2552966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37" name="Shape 637"/>
          <p:cNvSpPr/>
          <p:nvPr>
            <p:ph type="body" sz="quarter" idx="17"/>
          </p:nvPr>
        </p:nvSpPr>
        <p:spPr>
          <a:xfrm>
            <a:off x="1302717" y="286306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38" name="Table 638"/>
          <p:cNvGraphicFramePr/>
          <p:nvPr/>
        </p:nvGraphicFramePr>
        <p:xfrm>
          <a:off x="1876998" y="317938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9" name="Shape 639"/>
          <p:cNvSpPr/>
          <p:nvPr/>
        </p:nvSpPr>
        <p:spPr>
          <a:xfrm>
            <a:off x="1883348" y="318217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0" name="Shape 640"/>
          <p:cNvSpPr/>
          <p:nvPr/>
        </p:nvSpPr>
        <p:spPr>
          <a:xfrm>
            <a:off x="1883348" y="214671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1" name="Shape 641"/>
          <p:cNvSpPr/>
          <p:nvPr>
            <p:ph type="body" sz="quarter" idx="18"/>
          </p:nvPr>
        </p:nvSpPr>
        <p:spPr>
          <a:xfrm>
            <a:off x="1876998" y="234601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42" name="Shape 642"/>
          <p:cNvSpPr/>
          <p:nvPr>
            <p:ph type="body" sz="quarter" idx="19"/>
          </p:nvPr>
        </p:nvSpPr>
        <p:spPr>
          <a:xfrm>
            <a:off x="1872333" y="2139644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43" name="Shape 643"/>
          <p:cNvSpPr/>
          <p:nvPr>
            <p:ph type="pic" sz="quarter" idx="20"/>
          </p:nvPr>
        </p:nvSpPr>
        <p:spPr>
          <a:xfrm>
            <a:off x="1882901" y="257261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44" name="Shape 644"/>
          <p:cNvSpPr/>
          <p:nvPr>
            <p:ph type="body" sz="quarter" idx="21"/>
          </p:nvPr>
        </p:nvSpPr>
        <p:spPr>
          <a:xfrm>
            <a:off x="2274609" y="255650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45" name="Shape 645"/>
          <p:cNvSpPr/>
          <p:nvPr>
            <p:ph type="body" sz="quarter" idx="22"/>
          </p:nvPr>
        </p:nvSpPr>
        <p:spPr>
          <a:xfrm>
            <a:off x="2274609" y="2866600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46" name="Table 646"/>
          <p:cNvGraphicFramePr/>
          <p:nvPr/>
        </p:nvGraphicFramePr>
        <p:xfrm>
          <a:off x="948019" y="5574480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7" name="Shape 647"/>
          <p:cNvSpPr/>
          <p:nvPr/>
        </p:nvSpPr>
        <p:spPr>
          <a:xfrm>
            <a:off x="954370" y="5577269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8" name="Shape 648"/>
          <p:cNvSpPr/>
          <p:nvPr/>
        </p:nvSpPr>
        <p:spPr>
          <a:xfrm>
            <a:off x="954370" y="4541808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9" name="Shape 649"/>
          <p:cNvSpPr/>
          <p:nvPr>
            <p:ph type="body" sz="quarter" idx="23"/>
          </p:nvPr>
        </p:nvSpPr>
        <p:spPr>
          <a:xfrm>
            <a:off x="948019" y="4741111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50" name="Shape 650"/>
          <p:cNvSpPr/>
          <p:nvPr>
            <p:ph type="body" sz="quarter" idx="24"/>
          </p:nvPr>
        </p:nvSpPr>
        <p:spPr>
          <a:xfrm>
            <a:off x="943355" y="4534736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51" name="Shape 651"/>
          <p:cNvSpPr/>
          <p:nvPr>
            <p:ph type="pic" sz="quarter" idx="25"/>
          </p:nvPr>
        </p:nvSpPr>
        <p:spPr>
          <a:xfrm>
            <a:off x="953922" y="4967706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2" name="Shape 652"/>
          <p:cNvSpPr/>
          <p:nvPr>
            <p:ph type="body" sz="quarter" idx="26"/>
          </p:nvPr>
        </p:nvSpPr>
        <p:spPr>
          <a:xfrm>
            <a:off x="1345630" y="4951594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53" name="Shape 653"/>
          <p:cNvSpPr/>
          <p:nvPr>
            <p:ph type="body" sz="quarter" idx="27"/>
          </p:nvPr>
        </p:nvSpPr>
        <p:spPr>
          <a:xfrm>
            <a:off x="1345630" y="5261693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54" name="Table 654"/>
          <p:cNvGraphicFramePr/>
          <p:nvPr/>
        </p:nvGraphicFramePr>
        <p:xfrm>
          <a:off x="1919911" y="557801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" name="Shape 655"/>
          <p:cNvSpPr/>
          <p:nvPr/>
        </p:nvSpPr>
        <p:spPr>
          <a:xfrm>
            <a:off x="1926261" y="5580805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6" name="Shape 656"/>
          <p:cNvSpPr/>
          <p:nvPr/>
        </p:nvSpPr>
        <p:spPr>
          <a:xfrm>
            <a:off x="1926261" y="4545343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7" name="Shape 657"/>
          <p:cNvSpPr/>
          <p:nvPr>
            <p:ph type="body" sz="quarter" idx="28"/>
          </p:nvPr>
        </p:nvSpPr>
        <p:spPr>
          <a:xfrm>
            <a:off x="1919911" y="474464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58" name="Shape 658"/>
          <p:cNvSpPr/>
          <p:nvPr>
            <p:ph type="body" sz="quarter" idx="29"/>
          </p:nvPr>
        </p:nvSpPr>
        <p:spPr>
          <a:xfrm>
            <a:off x="1915246" y="453827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59" name="Shape 659"/>
          <p:cNvSpPr/>
          <p:nvPr>
            <p:ph type="pic" sz="quarter" idx="30"/>
          </p:nvPr>
        </p:nvSpPr>
        <p:spPr>
          <a:xfrm>
            <a:off x="1925814" y="4971241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0" name="Shape 660"/>
          <p:cNvSpPr/>
          <p:nvPr>
            <p:ph type="body" sz="quarter" idx="31"/>
          </p:nvPr>
        </p:nvSpPr>
        <p:spPr>
          <a:xfrm>
            <a:off x="2317521" y="4955130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61" name="Shape 661"/>
          <p:cNvSpPr/>
          <p:nvPr>
            <p:ph type="body" sz="quarter" idx="32"/>
          </p:nvPr>
        </p:nvSpPr>
        <p:spPr>
          <a:xfrm>
            <a:off x="2317521" y="5265229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62" name="Table 662"/>
          <p:cNvGraphicFramePr/>
          <p:nvPr/>
        </p:nvGraphicFramePr>
        <p:xfrm>
          <a:off x="5991657" y="323830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3" name="Shape 663"/>
          <p:cNvSpPr/>
          <p:nvPr/>
        </p:nvSpPr>
        <p:spPr>
          <a:xfrm>
            <a:off x="5998007" y="324109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4" name="Shape 664"/>
          <p:cNvSpPr/>
          <p:nvPr/>
        </p:nvSpPr>
        <p:spPr>
          <a:xfrm>
            <a:off x="5998007" y="220563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5" name="Shape 665"/>
          <p:cNvSpPr/>
          <p:nvPr>
            <p:ph type="body" sz="quarter" idx="33"/>
          </p:nvPr>
        </p:nvSpPr>
        <p:spPr>
          <a:xfrm>
            <a:off x="5991657" y="240493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66" name="Shape 666"/>
          <p:cNvSpPr/>
          <p:nvPr>
            <p:ph type="body" sz="quarter" idx="34"/>
          </p:nvPr>
        </p:nvSpPr>
        <p:spPr>
          <a:xfrm>
            <a:off x="5986993" y="219855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67" name="Shape 667"/>
          <p:cNvSpPr/>
          <p:nvPr>
            <p:ph type="pic" sz="quarter" idx="35"/>
          </p:nvPr>
        </p:nvSpPr>
        <p:spPr>
          <a:xfrm>
            <a:off x="5997559" y="263152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8" name="Shape 668"/>
          <p:cNvSpPr/>
          <p:nvPr>
            <p:ph type="body" sz="quarter" idx="36"/>
          </p:nvPr>
        </p:nvSpPr>
        <p:spPr>
          <a:xfrm>
            <a:off x="6389267" y="261541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69" name="Shape 669"/>
          <p:cNvSpPr/>
          <p:nvPr>
            <p:ph type="body" sz="quarter" idx="37"/>
          </p:nvPr>
        </p:nvSpPr>
        <p:spPr>
          <a:xfrm>
            <a:off x="6389267" y="292551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70" name="Table 670"/>
          <p:cNvGraphicFramePr/>
          <p:nvPr/>
        </p:nvGraphicFramePr>
        <p:xfrm>
          <a:off x="6963548" y="324183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1" name="Shape 671"/>
          <p:cNvSpPr/>
          <p:nvPr/>
        </p:nvSpPr>
        <p:spPr>
          <a:xfrm>
            <a:off x="6969898" y="324462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2" name="Shape 672"/>
          <p:cNvSpPr/>
          <p:nvPr/>
        </p:nvSpPr>
        <p:spPr>
          <a:xfrm>
            <a:off x="6969898" y="220916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3" name="Shape 673"/>
          <p:cNvSpPr/>
          <p:nvPr>
            <p:ph type="body" sz="quarter" idx="38"/>
          </p:nvPr>
        </p:nvSpPr>
        <p:spPr>
          <a:xfrm>
            <a:off x="6963548" y="240846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74" name="Shape 674"/>
          <p:cNvSpPr/>
          <p:nvPr>
            <p:ph type="body" sz="quarter" idx="39"/>
          </p:nvPr>
        </p:nvSpPr>
        <p:spPr>
          <a:xfrm>
            <a:off x="6958883" y="2202094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75" name="Shape 675"/>
          <p:cNvSpPr/>
          <p:nvPr>
            <p:ph type="pic" sz="quarter" idx="40"/>
          </p:nvPr>
        </p:nvSpPr>
        <p:spPr>
          <a:xfrm>
            <a:off x="6969451" y="263506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6" name="Shape 676"/>
          <p:cNvSpPr/>
          <p:nvPr>
            <p:ph type="body" sz="quarter" idx="41"/>
          </p:nvPr>
        </p:nvSpPr>
        <p:spPr>
          <a:xfrm>
            <a:off x="7361159" y="261895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77" name="Shape 677"/>
          <p:cNvSpPr/>
          <p:nvPr>
            <p:ph type="body" sz="quarter" idx="42"/>
          </p:nvPr>
        </p:nvSpPr>
        <p:spPr>
          <a:xfrm>
            <a:off x="7361159" y="2929050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78" name="Table 678"/>
          <p:cNvGraphicFramePr/>
          <p:nvPr/>
        </p:nvGraphicFramePr>
        <p:xfrm>
          <a:off x="6034570" y="5636931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9" name="Shape 679"/>
          <p:cNvSpPr/>
          <p:nvPr/>
        </p:nvSpPr>
        <p:spPr>
          <a:xfrm>
            <a:off x="6040920" y="5639719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0" name="Shape 680"/>
          <p:cNvSpPr/>
          <p:nvPr/>
        </p:nvSpPr>
        <p:spPr>
          <a:xfrm>
            <a:off x="6040920" y="4604258"/>
            <a:ext cx="939236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1" name="Shape 681"/>
          <p:cNvSpPr/>
          <p:nvPr>
            <p:ph type="body" sz="quarter" idx="43"/>
          </p:nvPr>
        </p:nvSpPr>
        <p:spPr>
          <a:xfrm>
            <a:off x="6034570" y="4803561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82" name="Shape 682"/>
          <p:cNvSpPr/>
          <p:nvPr>
            <p:ph type="body" sz="quarter" idx="44"/>
          </p:nvPr>
        </p:nvSpPr>
        <p:spPr>
          <a:xfrm>
            <a:off x="6029905" y="4597186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83" name="Shape 683"/>
          <p:cNvSpPr/>
          <p:nvPr>
            <p:ph type="pic" sz="quarter" idx="45"/>
          </p:nvPr>
        </p:nvSpPr>
        <p:spPr>
          <a:xfrm>
            <a:off x="6040472" y="5030156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4" name="Shape 684"/>
          <p:cNvSpPr/>
          <p:nvPr>
            <p:ph type="body" sz="quarter" idx="46"/>
          </p:nvPr>
        </p:nvSpPr>
        <p:spPr>
          <a:xfrm>
            <a:off x="6432180" y="50140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85" name="Shape 685"/>
          <p:cNvSpPr/>
          <p:nvPr>
            <p:ph type="body" sz="quarter" idx="47"/>
          </p:nvPr>
        </p:nvSpPr>
        <p:spPr>
          <a:xfrm>
            <a:off x="6432180" y="5324143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86" name="Table 686"/>
          <p:cNvGraphicFramePr/>
          <p:nvPr/>
        </p:nvGraphicFramePr>
        <p:xfrm>
          <a:off x="7006462" y="5640466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7" name="Shape 687"/>
          <p:cNvSpPr/>
          <p:nvPr/>
        </p:nvSpPr>
        <p:spPr>
          <a:xfrm>
            <a:off x="7012812" y="5643255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8" name="Shape 688"/>
          <p:cNvSpPr/>
          <p:nvPr/>
        </p:nvSpPr>
        <p:spPr>
          <a:xfrm>
            <a:off x="7012812" y="4607793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9" name="Shape 689"/>
          <p:cNvSpPr/>
          <p:nvPr>
            <p:ph type="body" sz="quarter" idx="48"/>
          </p:nvPr>
        </p:nvSpPr>
        <p:spPr>
          <a:xfrm>
            <a:off x="7006462" y="4807097"/>
            <a:ext cx="951936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90" name="Shape 690"/>
          <p:cNvSpPr/>
          <p:nvPr>
            <p:ph type="body" sz="quarter" idx="49"/>
          </p:nvPr>
        </p:nvSpPr>
        <p:spPr>
          <a:xfrm>
            <a:off x="7001797" y="460072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91" name="Shape 691"/>
          <p:cNvSpPr/>
          <p:nvPr>
            <p:ph type="pic" sz="quarter" idx="50"/>
          </p:nvPr>
        </p:nvSpPr>
        <p:spPr>
          <a:xfrm>
            <a:off x="7012364" y="5033691"/>
            <a:ext cx="482162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2" name="Shape 692"/>
          <p:cNvSpPr/>
          <p:nvPr>
            <p:ph type="body" sz="quarter" idx="51"/>
          </p:nvPr>
        </p:nvSpPr>
        <p:spPr>
          <a:xfrm>
            <a:off x="7404072" y="5017580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693" name="Shape 693"/>
          <p:cNvSpPr/>
          <p:nvPr>
            <p:ph type="body" sz="quarter" idx="52"/>
          </p:nvPr>
        </p:nvSpPr>
        <p:spPr>
          <a:xfrm>
            <a:off x="7404072" y="5327679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694" name="Table 694"/>
          <p:cNvGraphicFramePr/>
          <p:nvPr/>
        </p:nvGraphicFramePr>
        <p:xfrm>
          <a:off x="3997842" y="323830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5" name="Shape 695"/>
          <p:cNvSpPr/>
          <p:nvPr/>
        </p:nvSpPr>
        <p:spPr>
          <a:xfrm>
            <a:off x="4004192" y="324109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6" name="Shape 696"/>
          <p:cNvSpPr/>
          <p:nvPr/>
        </p:nvSpPr>
        <p:spPr>
          <a:xfrm>
            <a:off x="4004192" y="220563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7" name="Shape 697"/>
          <p:cNvSpPr/>
          <p:nvPr>
            <p:ph type="body" sz="quarter" idx="53"/>
          </p:nvPr>
        </p:nvSpPr>
        <p:spPr>
          <a:xfrm>
            <a:off x="3997842" y="240493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698" name="Shape 698"/>
          <p:cNvSpPr/>
          <p:nvPr>
            <p:ph type="body" sz="quarter" idx="54"/>
          </p:nvPr>
        </p:nvSpPr>
        <p:spPr>
          <a:xfrm>
            <a:off x="3993177" y="2198558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699" name="Shape 699"/>
          <p:cNvSpPr/>
          <p:nvPr>
            <p:ph type="pic" sz="quarter" idx="55"/>
          </p:nvPr>
        </p:nvSpPr>
        <p:spPr>
          <a:xfrm>
            <a:off x="4003744" y="263152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0" name="Shape 700"/>
          <p:cNvSpPr/>
          <p:nvPr>
            <p:ph type="body" sz="quarter" idx="56"/>
          </p:nvPr>
        </p:nvSpPr>
        <p:spPr>
          <a:xfrm>
            <a:off x="4395452" y="261541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01" name="Shape 701"/>
          <p:cNvSpPr/>
          <p:nvPr>
            <p:ph type="body" sz="quarter" idx="57"/>
          </p:nvPr>
        </p:nvSpPr>
        <p:spPr>
          <a:xfrm>
            <a:off x="4395452" y="292551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02" name="Table 702"/>
          <p:cNvGraphicFramePr/>
          <p:nvPr/>
        </p:nvGraphicFramePr>
        <p:xfrm>
          <a:off x="4969733" y="324183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3" name="Shape 703"/>
          <p:cNvSpPr/>
          <p:nvPr/>
        </p:nvSpPr>
        <p:spPr>
          <a:xfrm>
            <a:off x="4976083" y="324462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4" name="Shape 704"/>
          <p:cNvSpPr/>
          <p:nvPr/>
        </p:nvSpPr>
        <p:spPr>
          <a:xfrm>
            <a:off x="4976083" y="220916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5" name="Shape 705"/>
          <p:cNvSpPr/>
          <p:nvPr>
            <p:ph type="body" sz="quarter" idx="58"/>
          </p:nvPr>
        </p:nvSpPr>
        <p:spPr>
          <a:xfrm>
            <a:off x="4969733" y="240846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06" name="Shape 706"/>
          <p:cNvSpPr/>
          <p:nvPr>
            <p:ph type="body" sz="quarter" idx="59"/>
          </p:nvPr>
        </p:nvSpPr>
        <p:spPr>
          <a:xfrm>
            <a:off x="4965069" y="2202094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07" name="Shape 707"/>
          <p:cNvSpPr/>
          <p:nvPr>
            <p:ph type="pic" sz="quarter" idx="60"/>
          </p:nvPr>
        </p:nvSpPr>
        <p:spPr>
          <a:xfrm>
            <a:off x="4975636" y="263506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8" name="Shape 708"/>
          <p:cNvSpPr/>
          <p:nvPr>
            <p:ph type="body" sz="quarter" idx="61"/>
          </p:nvPr>
        </p:nvSpPr>
        <p:spPr>
          <a:xfrm>
            <a:off x="5367344" y="261895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09" name="Shape 709"/>
          <p:cNvSpPr/>
          <p:nvPr>
            <p:ph type="body" sz="quarter" idx="62"/>
          </p:nvPr>
        </p:nvSpPr>
        <p:spPr>
          <a:xfrm>
            <a:off x="5367344" y="2929050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10" name="Table 710"/>
          <p:cNvGraphicFramePr/>
          <p:nvPr/>
        </p:nvGraphicFramePr>
        <p:xfrm>
          <a:off x="4040754" y="5636930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1" name="Shape 711"/>
          <p:cNvSpPr/>
          <p:nvPr/>
        </p:nvSpPr>
        <p:spPr>
          <a:xfrm>
            <a:off x="4047104" y="5639719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2" name="Shape 712"/>
          <p:cNvSpPr/>
          <p:nvPr/>
        </p:nvSpPr>
        <p:spPr>
          <a:xfrm>
            <a:off x="4047104" y="4604258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3" name="Shape 713"/>
          <p:cNvSpPr/>
          <p:nvPr>
            <p:ph type="body" sz="quarter" idx="63"/>
          </p:nvPr>
        </p:nvSpPr>
        <p:spPr>
          <a:xfrm>
            <a:off x="4040754" y="4803561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14" name="Shape 714"/>
          <p:cNvSpPr/>
          <p:nvPr>
            <p:ph type="body" sz="quarter" idx="64"/>
          </p:nvPr>
        </p:nvSpPr>
        <p:spPr>
          <a:xfrm>
            <a:off x="4036090" y="4597186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15" name="Shape 715"/>
          <p:cNvSpPr/>
          <p:nvPr>
            <p:ph type="pic" sz="quarter" idx="65"/>
          </p:nvPr>
        </p:nvSpPr>
        <p:spPr>
          <a:xfrm>
            <a:off x="4046657" y="5030156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6" name="Shape 716"/>
          <p:cNvSpPr/>
          <p:nvPr>
            <p:ph type="body" sz="quarter" idx="66"/>
          </p:nvPr>
        </p:nvSpPr>
        <p:spPr>
          <a:xfrm>
            <a:off x="4438365" y="50140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17" name="Shape 717"/>
          <p:cNvSpPr/>
          <p:nvPr>
            <p:ph type="body" sz="quarter" idx="67"/>
          </p:nvPr>
        </p:nvSpPr>
        <p:spPr>
          <a:xfrm>
            <a:off x="4438365" y="5324143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18" name="Table 718"/>
          <p:cNvGraphicFramePr/>
          <p:nvPr/>
        </p:nvGraphicFramePr>
        <p:xfrm>
          <a:off x="5012646" y="564046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" name="Shape 719"/>
          <p:cNvSpPr/>
          <p:nvPr/>
        </p:nvSpPr>
        <p:spPr>
          <a:xfrm>
            <a:off x="5018996" y="5643255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0" name="Shape 720"/>
          <p:cNvSpPr/>
          <p:nvPr/>
        </p:nvSpPr>
        <p:spPr>
          <a:xfrm>
            <a:off x="5018996" y="4607793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1" name="Shape 721"/>
          <p:cNvSpPr/>
          <p:nvPr>
            <p:ph type="body" sz="quarter" idx="68"/>
          </p:nvPr>
        </p:nvSpPr>
        <p:spPr>
          <a:xfrm>
            <a:off x="5012646" y="480709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22" name="Shape 722"/>
          <p:cNvSpPr/>
          <p:nvPr>
            <p:ph type="body" sz="quarter" idx="69"/>
          </p:nvPr>
        </p:nvSpPr>
        <p:spPr>
          <a:xfrm>
            <a:off x="5007981" y="460072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23" name="Shape 723"/>
          <p:cNvSpPr/>
          <p:nvPr>
            <p:ph type="pic" sz="quarter" idx="70"/>
          </p:nvPr>
        </p:nvSpPr>
        <p:spPr>
          <a:xfrm>
            <a:off x="5018549" y="5033691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24" name="Shape 724"/>
          <p:cNvSpPr/>
          <p:nvPr>
            <p:ph type="body" sz="quarter" idx="71"/>
          </p:nvPr>
        </p:nvSpPr>
        <p:spPr>
          <a:xfrm>
            <a:off x="5410256" y="5017580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25" name="Shape 725"/>
          <p:cNvSpPr/>
          <p:nvPr>
            <p:ph type="body" sz="quarter" idx="72"/>
          </p:nvPr>
        </p:nvSpPr>
        <p:spPr>
          <a:xfrm>
            <a:off x="5410256" y="5327679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26" name="Table 726"/>
          <p:cNvGraphicFramePr/>
          <p:nvPr/>
        </p:nvGraphicFramePr>
        <p:xfrm>
          <a:off x="905107" y="8132943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7" name="Shape 727"/>
          <p:cNvSpPr/>
          <p:nvPr/>
        </p:nvSpPr>
        <p:spPr>
          <a:xfrm>
            <a:off x="911457" y="8135731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8" name="Shape 728"/>
          <p:cNvSpPr/>
          <p:nvPr/>
        </p:nvSpPr>
        <p:spPr>
          <a:xfrm>
            <a:off x="911457" y="7100270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9" name="Shape 729"/>
          <p:cNvSpPr/>
          <p:nvPr>
            <p:ph type="body" sz="quarter" idx="73"/>
          </p:nvPr>
        </p:nvSpPr>
        <p:spPr>
          <a:xfrm>
            <a:off x="905107" y="7299573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30" name="Shape 730"/>
          <p:cNvSpPr/>
          <p:nvPr>
            <p:ph type="body" sz="quarter" idx="74"/>
          </p:nvPr>
        </p:nvSpPr>
        <p:spPr>
          <a:xfrm>
            <a:off x="913142" y="7093198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31" name="Shape 731"/>
          <p:cNvSpPr/>
          <p:nvPr>
            <p:ph type="pic" sz="quarter" idx="75"/>
          </p:nvPr>
        </p:nvSpPr>
        <p:spPr>
          <a:xfrm>
            <a:off x="911009" y="752616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32" name="Shape 732"/>
          <p:cNvSpPr/>
          <p:nvPr>
            <p:ph type="body" sz="quarter" idx="76"/>
          </p:nvPr>
        </p:nvSpPr>
        <p:spPr>
          <a:xfrm>
            <a:off x="1302717" y="7510057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33" name="Shape 733"/>
          <p:cNvSpPr/>
          <p:nvPr>
            <p:ph type="body" sz="quarter" idx="77"/>
          </p:nvPr>
        </p:nvSpPr>
        <p:spPr>
          <a:xfrm>
            <a:off x="1302717" y="782015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34" name="Table 734"/>
          <p:cNvGraphicFramePr/>
          <p:nvPr/>
        </p:nvGraphicFramePr>
        <p:xfrm>
          <a:off x="1876998" y="8136478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35" name="Shape 735"/>
          <p:cNvSpPr/>
          <p:nvPr/>
        </p:nvSpPr>
        <p:spPr>
          <a:xfrm>
            <a:off x="1883348" y="8139267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6" name="Shape 736"/>
          <p:cNvSpPr/>
          <p:nvPr/>
        </p:nvSpPr>
        <p:spPr>
          <a:xfrm>
            <a:off x="1883348" y="7103805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7" name="Shape 737"/>
          <p:cNvSpPr/>
          <p:nvPr>
            <p:ph type="body" sz="quarter" idx="78"/>
          </p:nvPr>
        </p:nvSpPr>
        <p:spPr>
          <a:xfrm>
            <a:off x="1876998" y="7303109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38" name="Shape 738"/>
          <p:cNvSpPr/>
          <p:nvPr>
            <p:ph type="body" sz="quarter" idx="79"/>
          </p:nvPr>
        </p:nvSpPr>
        <p:spPr>
          <a:xfrm>
            <a:off x="1885033" y="7096734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39" name="Shape 739"/>
          <p:cNvSpPr/>
          <p:nvPr>
            <p:ph type="pic" sz="quarter" idx="80"/>
          </p:nvPr>
        </p:nvSpPr>
        <p:spPr>
          <a:xfrm>
            <a:off x="1882901" y="7529703"/>
            <a:ext cx="482161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40" name="Shape 740"/>
          <p:cNvSpPr/>
          <p:nvPr>
            <p:ph type="body" sz="quarter" idx="81"/>
          </p:nvPr>
        </p:nvSpPr>
        <p:spPr>
          <a:xfrm>
            <a:off x="2274609" y="751359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41" name="Shape 741"/>
          <p:cNvSpPr/>
          <p:nvPr>
            <p:ph type="body" sz="quarter" idx="82"/>
          </p:nvPr>
        </p:nvSpPr>
        <p:spPr>
          <a:xfrm>
            <a:off x="2274609" y="7823691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42" name="Table 742"/>
          <p:cNvGraphicFramePr/>
          <p:nvPr/>
        </p:nvGraphicFramePr>
        <p:xfrm>
          <a:off x="5991657" y="8195393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3" name="Shape 743"/>
          <p:cNvSpPr/>
          <p:nvPr/>
        </p:nvSpPr>
        <p:spPr>
          <a:xfrm>
            <a:off x="5998007" y="819818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4" name="Shape 744"/>
          <p:cNvSpPr/>
          <p:nvPr/>
        </p:nvSpPr>
        <p:spPr>
          <a:xfrm>
            <a:off x="5998007" y="716272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5" name="Shape 745"/>
          <p:cNvSpPr/>
          <p:nvPr>
            <p:ph type="body" sz="quarter" idx="83"/>
          </p:nvPr>
        </p:nvSpPr>
        <p:spPr>
          <a:xfrm>
            <a:off x="5991657" y="736202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46" name="Shape 746"/>
          <p:cNvSpPr/>
          <p:nvPr>
            <p:ph type="body" sz="quarter" idx="84"/>
          </p:nvPr>
        </p:nvSpPr>
        <p:spPr>
          <a:xfrm>
            <a:off x="5999693" y="7155648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47" name="Shape 747"/>
          <p:cNvSpPr/>
          <p:nvPr>
            <p:ph type="pic" sz="quarter" idx="85"/>
          </p:nvPr>
        </p:nvSpPr>
        <p:spPr>
          <a:xfrm>
            <a:off x="5997559" y="758861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48" name="Shape 748"/>
          <p:cNvSpPr/>
          <p:nvPr>
            <p:ph type="body" sz="quarter" idx="86"/>
          </p:nvPr>
        </p:nvSpPr>
        <p:spPr>
          <a:xfrm>
            <a:off x="6389267" y="757250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49" name="Shape 749"/>
          <p:cNvSpPr/>
          <p:nvPr>
            <p:ph type="body" sz="quarter" idx="87"/>
          </p:nvPr>
        </p:nvSpPr>
        <p:spPr>
          <a:xfrm>
            <a:off x="6389267" y="788260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50" name="Table 750"/>
          <p:cNvGraphicFramePr/>
          <p:nvPr/>
        </p:nvGraphicFramePr>
        <p:xfrm>
          <a:off x="6963548" y="8198929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1" name="Shape 751"/>
          <p:cNvSpPr/>
          <p:nvPr/>
        </p:nvSpPr>
        <p:spPr>
          <a:xfrm>
            <a:off x="6969898" y="820171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2" name="Shape 752"/>
          <p:cNvSpPr/>
          <p:nvPr/>
        </p:nvSpPr>
        <p:spPr>
          <a:xfrm>
            <a:off x="6969898" y="7166256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3" name="Shape 753"/>
          <p:cNvSpPr/>
          <p:nvPr>
            <p:ph type="body" sz="quarter" idx="88"/>
          </p:nvPr>
        </p:nvSpPr>
        <p:spPr>
          <a:xfrm>
            <a:off x="6963548" y="7365559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54" name="Shape 754"/>
          <p:cNvSpPr/>
          <p:nvPr>
            <p:ph type="body" sz="quarter" idx="89"/>
          </p:nvPr>
        </p:nvSpPr>
        <p:spPr>
          <a:xfrm>
            <a:off x="6971583" y="7159184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55" name="Shape 755"/>
          <p:cNvSpPr/>
          <p:nvPr>
            <p:ph type="pic" sz="quarter" idx="90"/>
          </p:nvPr>
        </p:nvSpPr>
        <p:spPr>
          <a:xfrm>
            <a:off x="6969451" y="759215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6" name="Shape 756"/>
          <p:cNvSpPr/>
          <p:nvPr>
            <p:ph type="body" sz="quarter" idx="91"/>
          </p:nvPr>
        </p:nvSpPr>
        <p:spPr>
          <a:xfrm>
            <a:off x="7361159" y="7576042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57" name="Shape 757"/>
          <p:cNvSpPr/>
          <p:nvPr>
            <p:ph type="body" sz="quarter" idx="92"/>
          </p:nvPr>
        </p:nvSpPr>
        <p:spPr>
          <a:xfrm>
            <a:off x="7361159" y="7886141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58" name="Table 758"/>
          <p:cNvGraphicFramePr/>
          <p:nvPr/>
        </p:nvGraphicFramePr>
        <p:xfrm>
          <a:off x="3997842" y="8195392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9" name="Shape 759"/>
          <p:cNvSpPr/>
          <p:nvPr/>
        </p:nvSpPr>
        <p:spPr>
          <a:xfrm>
            <a:off x="4004192" y="8198181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0" name="Shape 760"/>
          <p:cNvSpPr/>
          <p:nvPr/>
        </p:nvSpPr>
        <p:spPr>
          <a:xfrm>
            <a:off x="4004192" y="7162720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1" name="Shape 761"/>
          <p:cNvSpPr/>
          <p:nvPr>
            <p:ph type="body" sz="quarter" idx="93"/>
          </p:nvPr>
        </p:nvSpPr>
        <p:spPr>
          <a:xfrm>
            <a:off x="3997842" y="7362023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62" name="Shape 762"/>
          <p:cNvSpPr/>
          <p:nvPr>
            <p:ph type="body" sz="quarter" idx="94"/>
          </p:nvPr>
        </p:nvSpPr>
        <p:spPr>
          <a:xfrm>
            <a:off x="4005877" y="7155648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63" name="Shape 763"/>
          <p:cNvSpPr/>
          <p:nvPr>
            <p:ph type="pic" sz="quarter" idx="95"/>
          </p:nvPr>
        </p:nvSpPr>
        <p:spPr>
          <a:xfrm>
            <a:off x="4003744" y="7588618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4" name="Shape 764"/>
          <p:cNvSpPr/>
          <p:nvPr>
            <p:ph type="body" sz="quarter" idx="96"/>
          </p:nvPr>
        </p:nvSpPr>
        <p:spPr>
          <a:xfrm>
            <a:off x="4395452" y="757250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65" name="Shape 765"/>
          <p:cNvSpPr/>
          <p:nvPr>
            <p:ph type="body" sz="quarter" idx="97"/>
          </p:nvPr>
        </p:nvSpPr>
        <p:spPr>
          <a:xfrm>
            <a:off x="4395452" y="7882605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66" name="Table 766"/>
          <p:cNvGraphicFramePr/>
          <p:nvPr/>
        </p:nvGraphicFramePr>
        <p:xfrm>
          <a:off x="4969733" y="8198929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7" name="Shape 767"/>
          <p:cNvSpPr/>
          <p:nvPr/>
        </p:nvSpPr>
        <p:spPr>
          <a:xfrm>
            <a:off x="4976083" y="8201717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8" name="Shape 768"/>
          <p:cNvSpPr/>
          <p:nvPr/>
        </p:nvSpPr>
        <p:spPr>
          <a:xfrm>
            <a:off x="4976083" y="7166256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9" name="Shape 769"/>
          <p:cNvSpPr/>
          <p:nvPr>
            <p:ph type="body" sz="quarter" idx="98"/>
          </p:nvPr>
        </p:nvSpPr>
        <p:spPr>
          <a:xfrm>
            <a:off x="4969733" y="7365559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70" name="Shape 770"/>
          <p:cNvSpPr/>
          <p:nvPr>
            <p:ph type="body" sz="quarter" idx="99"/>
          </p:nvPr>
        </p:nvSpPr>
        <p:spPr>
          <a:xfrm>
            <a:off x="4977769" y="7159184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71" name="Shape 771"/>
          <p:cNvSpPr/>
          <p:nvPr>
            <p:ph type="pic" sz="quarter" idx="100"/>
          </p:nvPr>
        </p:nvSpPr>
        <p:spPr>
          <a:xfrm>
            <a:off x="4975636" y="7592154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72" name="Shape 772"/>
          <p:cNvSpPr/>
          <p:nvPr>
            <p:ph type="body" sz="quarter" idx="101"/>
          </p:nvPr>
        </p:nvSpPr>
        <p:spPr>
          <a:xfrm>
            <a:off x="5367344" y="7576042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73" name="Shape 773"/>
          <p:cNvSpPr/>
          <p:nvPr>
            <p:ph type="body" sz="quarter" idx="102"/>
          </p:nvPr>
        </p:nvSpPr>
        <p:spPr>
          <a:xfrm>
            <a:off x="5367344" y="7886141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74" name="Table 774"/>
          <p:cNvGraphicFramePr/>
          <p:nvPr/>
        </p:nvGraphicFramePr>
        <p:xfrm>
          <a:off x="10608059" y="3263905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5" name="Shape 775"/>
          <p:cNvSpPr/>
          <p:nvPr/>
        </p:nvSpPr>
        <p:spPr>
          <a:xfrm>
            <a:off x="10614409" y="326669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6" name="Shape 776"/>
          <p:cNvSpPr/>
          <p:nvPr/>
        </p:nvSpPr>
        <p:spPr>
          <a:xfrm>
            <a:off x="10614409" y="2231233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7" name="Shape 777"/>
          <p:cNvSpPr/>
          <p:nvPr>
            <p:ph type="body" sz="quarter" idx="103"/>
          </p:nvPr>
        </p:nvSpPr>
        <p:spPr>
          <a:xfrm>
            <a:off x="10608059" y="2430536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78" name="Shape 778"/>
          <p:cNvSpPr/>
          <p:nvPr>
            <p:ph type="body" sz="quarter" idx="104"/>
          </p:nvPr>
        </p:nvSpPr>
        <p:spPr>
          <a:xfrm>
            <a:off x="10603394" y="2224161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79" name="Shape 779"/>
          <p:cNvSpPr/>
          <p:nvPr>
            <p:ph type="pic" sz="quarter" idx="105"/>
          </p:nvPr>
        </p:nvSpPr>
        <p:spPr>
          <a:xfrm>
            <a:off x="10613961" y="2657131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0" name="Shape 780"/>
          <p:cNvSpPr/>
          <p:nvPr>
            <p:ph type="body" sz="quarter" idx="106"/>
          </p:nvPr>
        </p:nvSpPr>
        <p:spPr>
          <a:xfrm>
            <a:off x="11005669" y="2641019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81" name="Shape 781"/>
          <p:cNvSpPr/>
          <p:nvPr>
            <p:ph type="body" sz="quarter" idx="107"/>
          </p:nvPr>
        </p:nvSpPr>
        <p:spPr>
          <a:xfrm>
            <a:off x="11005669" y="2951118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82" name="Table 782"/>
          <p:cNvGraphicFramePr/>
          <p:nvPr/>
        </p:nvGraphicFramePr>
        <p:xfrm>
          <a:off x="11579950" y="3267441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3" name="Shape 783"/>
          <p:cNvSpPr/>
          <p:nvPr/>
        </p:nvSpPr>
        <p:spPr>
          <a:xfrm>
            <a:off x="11586300" y="3270230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4" name="Shape 784"/>
          <p:cNvSpPr/>
          <p:nvPr/>
        </p:nvSpPr>
        <p:spPr>
          <a:xfrm>
            <a:off x="11586300" y="2234769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5" name="Shape 785"/>
          <p:cNvSpPr/>
          <p:nvPr>
            <p:ph type="body" sz="quarter" idx="108"/>
          </p:nvPr>
        </p:nvSpPr>
        <p:spPr>
          <a:xfrm>
            <a:off x="11579950" y="2434072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86" name="Shape 786"/>
          <p:cNvSpPr/>
          <p:nvPr>
            <p:ph type="body" sz="quarter" idx="109"/>
          </p:nvPr>
        </p:nvSpPr>
        <p:spPr>
          <a:xfrm>
            <a:off x="11575285" y="2227697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87" name="Shape 787"/>
          <p:cNvSpPr/>
          <p:nvPr>
            <p:ph type="pic" sz="quarter" idx="110"/>
          </p:nvPr>
        </p:nvSpPr>
        <p:spPr>
          <a:xfrm>
            <a:off x="11585853" y="266066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8" name="Shape 788"/>
          <p:cNvSpPr/>
          <p:nvPr>
            <p:ph type="body" sz="quarter" idx="111"/>
          </p:nvPr>
        </p:nvSpPr>
        <p:spPr>
          <a:xfrm>
            <a:off x="11977561" y="264455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89" name="Shape 789"/>
          <p:cNvSpPr/>
          <p:nvPr>
            <p:ph type="body" sz="quarter" idx="112"/>
          </p:nvPr>
        </p:nvSpPr>
        <p:spPr>
          <a:xfrm>
            <a:off x="11977561" y="2954653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90" name="Table 790"/>
          <p:cNvGraphicFramePr/>
          <p:nvPr/>
        </p:nvGraphicFramePr>
        <p:xfrm>
          <a:off x="10650972" y="5662534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1" name="Shape 791"/>
          <p:cNvSpPr/>
          <p:nvPr/>
        </p:nvSpPr>
        <p:spPr>
          <a:xfrm>
            <a:off x="10657322" y="5665322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2" name="Shape 792"/>
          <p:cNvSpPr/>
          <p:nvPr/>
        </p:nvSpPr>
        <p:spPr>
          <a:xfrm>
            <a:off x="10657322" y="4629861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3" name="Shape 793"/>
          <p:cNvSpPr/>
          <p:nvPr>
            <p:ph type="body" sz="quarter" idx="113"/>
          </p:nvPr>
        </p:nvSpPr>
        <p:spPr>
          <a:xfrm>
            <a:off x="10650972" y="4829164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794" name="Shape 794"/>
          <p:cNvSpPr/>
          <p:nvPr>
            <p:ph type="body" sz="quarter" idx="114"/>
          </p:nvPr>
        </p:nvSpPr>
        <p:spPr>
          <a:xfrm>
            <a:off x="10646307" y="4622789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795" name="Shape 795"/>
          <p:cNvSpPr/>
          <p:nvPr>
            <p:ph type="pic" sz="quarter" idx="115"/>
          </p:nvPr>
        </p:nvSpPr>
        <p:spPr>
          <a:xfrm>
            <a:off x="10656875" y="505575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6" name="Shape 796"/>
          <p:cNvSpPr/>
          <p:nvPr>
            <p:ph type="body" sz="quarter" idx="116"/>
          </p:nvPr>
        </p:nvSpPr>
        <p:spPr>
          <a:xfrm>
            <a:off x="11048582" y="5039648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797" name="Shape 797"/>
          <p:cNvSpPr/>
          <p:nvPr>
            <p:ph type="body" sz="quarter" idx="117"/>
          </p:nvPr>
        </p:nvSpPr>
        <p:spPr>
          <a:xfrm>
            <a:off x="11048582" y="5349746"/>
            <a:ext cx="554327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798" name="Table 798"/>
          <p:cNvGraphicFramePr/>
          <p:nvPr/>
        </p:nvGraphicFramePr>
        <p:xfrm>
          <a:off x="11622864" y="5666070"/>
          <a:ext cx="958286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9" name="Shape 799"/>
          <p:cNvSpPr/>
          <p:nvPr/>
        </p:nvSpPr>
        <p:spPr>
          <a:xfrm>
            <a:off x="11629214" y="5668858"/>
            <a:ext cx="939236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0" name="Shape 800"/>
          <p:cNvSpPr/>
          <p:nvPr/>
        </p:nvSpPr>
        <p:spPr>
          <a:xfrm>
            <a:off x="11629214" y="4633397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1" name="Shape 801"/>
          <p:cNvSpPr/>
          <p:nvPr>
            <p:ph type="body" sz="quarter" idx="118"/>
          </p:nvPr>
        </p:nvSpPr>
        <p:spPr>
          <a:xfrm>
            <a:off x="11622864" y="4832700"/>
            <a:ext cx="951936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02" name="Shape 802"/>
          <p:cNvSpPr/>
          <p:nvPr>
            <p:ph type="body" sz="quarter" idx="119"/>
          </p:nvPr>
        </p:nvSpPr>
        <p:spPr>
          <a:xfrm>
            <a:off x="11618199" y="4626325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03" name="Shape 803"/>
          <p:cNvSpPr/>
          <p:nvPr>
            <p:ph type="pic" sz="quarter" idx="120"/>
          </p:nvPr>
        </p:nvSpPr>
        <p:spPr>
          <a:xfrm>
            <a:off x="11628766" y="5059295"/>
            <a:ext cx="482162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4" name="Shape 804"/>
          <p:cNvSpPr/>
          <p:nvPr>
            <p:ph type="body" sz="quarter" idx="121"/>
          </p:nvPr>
        </p:nvSpPr>
        <p:spPr>
          <a:xfrm>
            <a:off x="12020474" y="5043184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05" name="Shape 805"/>
          <p:cNvSpPr/>
          <p:nvPr>
            <p:ph type="body" sz="quarter" idx="122"/>
          </p:nvPr>
        </p:nvSpPr>
        <p:spPr>
          <a:xfrm>
            <a:off x="12020474" y="5353282"/>
            <a:ext cx="554327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06" name="Table 806"/>
          <p:cNvGraphicFramePr/>
          <p:nvPr/>
        </p:nvGraphicFramePr>
        <p:xfrm>
          <a:off x="8614243" y="3263905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7" name="Shape 807"/>
          <p:cNvSpPr/>
          <p:nvPr/>
        </p:nvSpPr>
        <p:spPr>
          <a:xfrm>
            <a:off x="8620593" y="326669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8" name="Shape 808"/>
          <p:cNvSpPr/>
          <p:nvPr/>
        </p:nvSpPr>
        <p:spPr>
          <a:xfrm>
            <a:off x="8620593" y="2231233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9" name="Shape 809"/>
          <p:cNvSpPr/>
          <p:nvPr>
            <p:ph type="body" sz="quarter" idx="123"/>
          </p:nvPr>
        </p:nvSpPr>
        <p:spPr>
          <a:xfrm>
            <a:off x="8614243" y="2430536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10" name="Shape 810"/>
          <p:cNvSpPr/>
          <p:nvPr>
            <p:ph type="body" sz="quarter" idx="124"/>
          </p:nvPr>
        </p:nvSpPr>
        <p:spPr>
          <a:xfrm>
            <a:off x="8609579" y="2224161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11" name="Shape 811"/>
          <p:cNvSpPr/>
          <p:nvPr>
            <p:ph type="pic" sz="quarter" idx="125"/>
          </p:nvPr>
        </p:nvSpPr>
        <p:spPr>
          <a:xfrm>
            <a:off x="8620146" y="2657131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12" name="Shape 812"/>
          <p:cNvSpPr/>
          <p:nvPr>
            <p:ph type="body" sz="quarter" idx="126"/>
          </p:nvPr>
        </p:nvSpPr>
        <p:spPr>
          <a:xfrm>
            <a:off x="9011854" y="2641019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13" name="Shape 813"/>
          <p:cNvSpPr/>
          <p:nvPr>
            <p:ph type="body" sz="quarter" idx="127"/>
          </p:nvPr>
        </p:nvSpPr>
        <p:spPr>
          <a:xfrm>
            <a:off x="9011854" y="2951118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14" name="Table 814"/>
          <p:cNvGraphicFramePr/>
          <p:nvPr/>
        </p:nvGraphicFramePr>
        <p:xfrm>
          <a:off x="9586135" y="3267441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5" name="Shape 815"/>
          <p:cNvSpPr/>
          <p:nvPr/>
        </p:nvSpPr>
        <p:spPr>
          <a:xfrm>
            <a:off x="9592485" y="3270230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6" name="Shape 816"/>
          <p:cNvSpPr/>
          <p:nvPr/>
        </p:nvSpPr>
        <p:spPr>
          <a:xfrm>
            <a:off x="9592485" y="2234769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7" name="Shape 817"/>
          <p:cNvSpPr/>
          <p:nvPr>
            <p:ph type="body" sz="quarter" idx="128"/>
          </p:nvPr>
        </p:nvSpPr>
        <p:spPr>
          <a:xfrm>
            <a:off x="9586135" y="2434072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18" name="Shape 818"/>
          <p:cNvSpPr/>
          <p:nvPr>
            <p:ph type="body" sz="quarter" idx="129"/>
          </p:nvPr>
        </p:nvSpPr>
        <p:spPr>
          <a:xfrm>
            <a:off x="9581470" y="2227697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19" name="Shape 819"/>
          <p:cNvSpPr/>
          <p:nvPr>
            <p:ph type="pic" sz="quarter" idx="130"/>
          </p:nvPr>
        </p:nvSpPr>
        <p:spPr>
          <a:xfrm>
            <a:off x="9592038" y="266066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0" name="Shape 820"/>
          <p:cNvSpPr/>
          <p:nvPr>
            <p:ph type="body" sz="quarter" idx="131"/>
          </p:nvPr>
        </p:nvSpPr>
        <p:spPr>
          <a:xfrm>
            <a:off x="9983745" y="2644555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21" name="Shape 821"/>
          <p:cNvSpPr/>
          <p:nvPr>
            <p:ph type="body" sz="quarter" idx="132"/>
          </p:nvPr>
        </p:nvSpPr>
        <p:spPr>
          <a:xfrm>
            <a:off x="9983745" y="2954653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22" name="Table 822"/>
          <p:cNvGraphicFramePr/>
          <p:nvPr/>
        </p:nvGraphicFramePr>
        <p:xfrm>
          <a:off x="8657156" y="5662534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3" name="Shape 823"/>
          <p:cNvSpPr/>
          <p:nvPr/>
        </p:nvSpPr>
        <p:spPr>
          <a:xfrm>
            <a:off x="8663506" y="5665322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4" name="Shape 824"/>
          <p:cNvSpPr/>
          <p:nvPr/>
        </p:nvSpPr>
        <p:spPr>
          <a:xfrm>
            <a:off x="8663506" y="4629861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5" name="Shape 825"/>
          <p:cNvSpPr/>
          <p:nvPr>
            <p:ph type="body" sz="quarter" idx="133"/>
          </p:nvPr>
        </p:nvSpPr>
        <p:spPr>
          <a:xfrm>
            <a:off x="8657156" y="4829164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26" name="Shape 826"/>
          <p:cNvSpPr/>
          <p:nvPr>
            <p:ph type="body" sz="quarter" idx="134"/>
          </p:nvPr>
        </p:nvSpPr>
        <p:spPr>
          <a:xfrm>
            <a:off x="8652492" y="4622789"/>
            <a:ext cx="951936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27" name="Shape 827"/>
          <p:cNvSpPr/>
          <p:nvPr>
            <p:ph type="pic" sz="quarter" idx="135"/>
          </p:nvPr>
        </p:nvSpPr>
        <p:spPr>
          <a:xfrm>
            <a:off x="8663059" y="5055759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8" name="Shape 828"/>
          <p:cNvSpPr/>
          <p:nvPr>
            <p:ph type="body" sz="quarter" idx="136"/>
          </p:nvPr>
        </p:nvSpPr>
        <p:spPr>
          <a:xfrm>
            <a:off x="9054767" y="5039648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29" name="Shape 829"/>
          <p:cNvSpPr/>
          <p:nvPr>
            <p:ph type="body" sz="quarter" idx="137"/>
          </p:nvPr>
        </p:nvSpPr>
        <p:spPr>
          <a:xfrm>
            <a:off x="9054767" y="5349746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30" name="Table 830"/>
          <p:cNvGraphicFramePr/>
          <p:nvPr/>
        </p:nvGraphicFramePr>
        <p:xfrm>
          <a:off x="9629048" y="5666070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1" name="Shape 831"/>
          <p:cNvSpPr/>
          <p:nvPr/>
        </p:nvSpPr>
        <p:spPr>
          <a:xfrm>
            <a:off x="9635398" y="5668858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2" name="Shape 832"/>
          <p:cNvSpPr/>
          <p:nvPr/>
        </p:nvSpPr>
        <p:spPr>
          <a:xfrm>
            <a:off x="9635398" y="4633397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3" name="Shape 833"/>
          <p:cNvSpPr/>
          <p:nvPr>
            <p:ph type="body" sz="quarter" idx="138"/>
          </p:nvPr>
        </p:nvSpPr>
        <p:spPr>
          <a:xfrm>
            <a:off x="9629048" y="4832700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34" name="Shape 834"/>
          <p:cNvSpPr/>
          <p:nvPr>
            <p:ph type="body" sz="quarter" idx="139"/>
          </p:nvPr>
        </p:nvSpPr>
        <p:spPr>
          <a:xfrm>
            <a:off x="9624383" y="4626325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35" name="Shape 835"/>
          <p:cNvSpPr/>
          <p:nvPr>
            <p:ph type="pic" sz="quarter" idx="140"/>
          </p:nvPr>
        </p:nvSpPr>
        <p:spPr>
          <a:xfrm>
            <a:off x="9634951" y="5059295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6" name="Shape 836"/>
          <p:cNvSpPr/>
          <p:nvPr>
            <p:ph type="body" sz="quarter" idx="141"/>
          </p:nvPr>
        </p:nvSpPr>
        <p:spPr>
          <a:xfrm>
            <a:off x="10026659" y="5043184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37" name="Shape 837"/>
          <p:cNvSpPr/>
          <p:nvPr>
            <p:ph type="body" sz="quarter" idx="142"/>
          </p:nvPr>
        </p:nvSpPr>
        <p:spPr>
          <a:xfrm>
            <a:off x="10026659" y="5353282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38" name="Table 838"/>
          <p:cNvGraphicFramePr/>
          <p:nvPr/>
        </p:nvGraphicFramePr>
        <p:xfrm>
          <a:off x="10608059" y="822099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9" name="Shape 839"/>
          <p:cNvSpPr/>
          <p:nvPr/>
        </p:nvSpPr>
        <p:spPr>
          <a:xfrm>
            <a:off x="10614409" y="822378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0" name="Shape 840"/>
          <p:cNvSpPr/>
          <p:nvPr/>
        </p:nvSpPr>
        <p:spPr>
          <a:xfrm>
            <a:off x="10614409" y="7188324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1" name="Shape 841"/>
          <p:cNvSpPr/>
          <p:nvPr>
            <p:ph type="body" sz="quarter" idx="143"/>
          </p:nvPr>
        </p:nvSpPr>
        <p:spPr>
          <a:xfrm>
            <a:off x="10608059" y="738762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42" name="Shape 842"/>
          <p:cNvSpPr/>
          <p:nvPr>
            <p:ph type="body" sz="quarter" idx="144"/>
          </p:nvPr>
        </p:nvSpPr>
        <p:spPr>
          <a:xfrm>
            <a:off x="10616094" y="7181252"/>
            <a:ext cx="951937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43" name="Shape 843"/>
          <p:cNvSpPr/>
          <p:nvPr>
            <p:ph type="pic" sz="quarter" idx="145"/>
          </p:nvPr>
        </p:nvSpPr>
        <p:spPr>
          <a:xfrm>
            <a:off x="10613961" y="7614222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4" name="Shape 844"/>
          <p:cNvSpPr/>
          <p:nvPr>
            <p:ph type="body" sz="quarter" idx="146"/>
          </p:nvPr>
        </p:nvSpPr>
        <p:spPr>
          <a:xfrm>
            <a:off x="11005669" y="7598110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45" name="Shape 845"/>
          <p:cNvSpPr/>
          <p:nvPr>
            <p:ph type="body" sz="quarter" idx="147"/>
          </p:nvPr>
        </p:nvSpPr>
        <p:spPr>
          <a:xfrm>
            <a:off x="11005669" y="7908208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46" name="Table 846"/>
          <p:cNvGraphicFramePr/>
          <p:nvPr/>
        </p:nvGraphicFramePr>
        <p:xfrm>
          <a:off x="11579950" y="8224532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47" name="Shape 847"/>
          <p:cNvSpPr/>
          <p:nvPr/>
        </p:nvSpPr>
        <p:spPr>
          <a:xfrm>
            <a:off x="11586300" y="8227321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8" name="Shape 848"/>
          <p:cNvSpPr/>
          <p:nvPr/>
        </p:nvSpPr>
        <p:spPr>
          <a:xfrm>
            <a:off x="11586300" y="7191859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9" name="Shape 849"/>
          <p:cNvSpPr/>
          <p:nvPr>
            <p:ph type="body" sz="quarter" idx="148"/>
          </p:nvPr>
        </p:nvSpPr>
        <p:spPr>
          <a:xfrm>
            <a:off x="11579950" y="7391162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50" name="Shape 850"/>
          <p:cNvSpPr/>
          <p:nvPr>
            <p:ph type="body" sz="quarter" idx="149"/>
          </p:nvPr>
        </p:nvSpPr>
        <p:spPr>
          <a:xfrm>
            <a:off x="11587985" y="7184787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51" name="Shape 851"/>
          <p:cNvSpPr/>
          <p:nvPr>
            <p:ph type="pic" sz="quarter" idx="150"/>
          </p:nvPr>
        </p:nvSpPr>
        <p:spPr>
          <a:xfrm>
            <a:off x="11585853" y="761775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2" name="Shape 852"/>
          <p:cNvSpPr/>
          <p:nvPr>
            <p:ph type="body" sz="quarter" idx="151"/>
          </p:nvPr>
        </p:nvSpPr>
        <p:spPr>
          <a:xfrm>
            <a:off x="11977561" y="7601646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53" name="Shape 853"/>
          <p:cNvSpPr/>
          <p:nvPr>
            <p:ph type="body" sz="quarter" idx="152"/>
          </p:nvPr>
        </p:nvSpPr>
        <p:spPr>
          <a:xfrm>
            <a:off x="11977561" y="79117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54" name="Table 854"/>
          <p:cNvGraphicFramePr/>
          <p:nvPr/>
        </p:nvGraphicFramePr>
        <p:xfrm>
          <a:off x="8614243" y="8220996"/>
          <a:ext cx="958287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55" name="Shape 855"/>
          <p:cNvSpPr/>
          <p:nvPr/>
        </p:nvSpPr>
        <p:spPr>
          <a:xfrm>
            <a:off x="8620593" y="8223784"/>
            <a:ext cx="939237" cy="5067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6" name="Shape 856"/>
          <p:cNvSpPr/>
          <p:nvPr/>
        </p:nvSpPr>
        <p:spPr>
          <a:xfrm>
            <a:off x="8620593" y="7188324"/>
            <a:ext cx="939237" cy="1029547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7" name="Shape 857"/>
          <p:cNvSpPr/>
          <p:nvPr>
            <p:ph type="body" sz="quarter" idx="153"/>
          </p:nvPr>
        </p:nvSpPr>
        <p:spPr>
          <a:xfrm>
            <a:off x="8614243" y="7387627"/>
            <a:ext cx="951937" cy="2226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58" name="Shape 858"/>
          <p:cNvSpPr/>
          <p:nvPr>
            <p:ph type="body" sz="quarter" idx="154"/>
          </p:nvPr>
        </p:nvSpPr>
        <p:spPr>
          <a:xfrm>
            <a:off x="8622279" y="7181252"/>
            <a:ext cx="951936" cy="2734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59" name="Shape 859"/>
          <p:cNvSpPr/>
          <p:nvPr>
            <p:ph type="pic" sz="quarter" idx="155"/>
          </p:nvPr>
        </p:nvSpPr>
        <p:spPr>
          <a:xfrm>
            <a:off x="8620146" y="7614222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0" name="Shape 860"/>
          <p:cNvSpPr/>
          <p:nvPr>
            <p:ph type="body" sz="quarter" idx="156"/>
          </p:nvPr>
        </p:nvSpPr>
        <p:spPr>
          <a:xfrm>
            <a:off x="9011854" y="7598110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61" name="Shape 861"/>
          <p:cNvSpPr/>
          <p:nvPr>
            <p:ph type="body" sz="quarter" idx="157"/>
          </p:nvPr>
        </p:nvSpPr>
        <p:spPr>
          <a:xfrm>
            <a:off x="9011854" y="7908208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graphicFrame>
        <p:nvGraphicFramePr>
          <p:cNvPr id="862" name="Table 862"/>
          <p:cNvGraphicFramePr/>
          <p:nvPr/>
        </p:nvGraphicFramePr>
        <p:xfrm>
          <a:off x="9586135" y="8224532"/>
          <a:ext cx="958287" cy="518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63" name="Shape 863"/>
          <p:cNvSpPr/>
          <p:nvPr/>
        </p:nvSpPr>
        <p:spPr>
          <a:xfrm>
            <a:off x="9592485" y="8227321"/>
            <a:ext cx="939237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4" name="Shape 864"/>
          <p:cNvSpPr/>
          <p:nvPr/>
        </p:nvSpPr>
        <p:spPr>
          <a:xfrm>
            <a:off x="9592485" y="7191859"/>
            <a:ext cx="939237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5" name="Shape 865"/>
          <p:cNvSpPr/>
          <p:nvPr>
            <p:ph type="body" sz="quarter" idx="158"/>
          </p:nvPr>
        </p:nvSpPr>
        <p:spPr>
          <a:xfrm>
            <a:off x="9586135" y="7391162"/>
            <a:ext cx="951937" cy="2226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66" name="Shape 866"/>
          <p:cNvSpPr/>
          <p:nvPr>
            <p:ph type="body" sz="quarter" idx="159"/>
          </p:nvPr>
        </p:nvSpPr>
        <p:spPr>
          <a:xfrm>
            <a:off x="9594170" y="7184787"/>
            <a:ext cx="951937" cy="2734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67" name="Shape 867"/>
          <p:cNvSpPr/>
          <p:nvPr>
            <p:ph type="pic" sz="quarter" idx="160"/>
          </p:nvPr>
        </p:nvSpPr>
        <p:spPr>
          <a:xfrm>
            <a:off x="9592038" y="7617757"/>
            <a:ext cx="482161" cy="602701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8" name="Shape 868"/>
          <p:cNvSpPr/>
          <p:nvPr>
            <p:ph type="body" sz="quarter" idx="161"/>
          </p:nvPr>
        </p:nvSpPr>
        <p:spPr>
          <a:xfrm>
            <a:off x="9983745" y="7601646"/>
            <a:ext cx="554326" cy="286174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69" name="Shape 869"/>
          <p:cNvSpPr/>
          <p:nvPr>
            <p:ph type="body" sz="quarter" idx="162"/>
          </p:nvPr>
        </p:nvSpPr>
        <p:spPr>
          <a:xfrm>
            <a:off x="9983745" y="7911744"/>
            <a:ext cx="554326" cy="286175"/>
          </a:xfrm>
          <a:prstGeom prst="rect">
            <a:avLst/>
          </a:prstGeom>
        </p:spPr>
        <p:txBody>
          <a:bodyPr lIns="54186" tIns="54186" rIns="54186" bIns="54186" anchor="t">
            <a:spAutoFit/>
          </a:bodyPr>
          <a:lstStyle>
            <a:lvl1pPr marL="27905" indent="0" algn="ctr" defTabSz="830862">
              <a:spcBef>
                <a:spcPts val="0"/>
              </a:spcBef>
              <a:buClr>
                <a:srgbClr val="000000"/>
              </a:buClr>
              <a:buSzTx/>
              <a:buNone/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sp>
        <p:nvSpPr>
          <p:cNvPr id="870" name="Shape 870"/>
          <p:cNvSpPr/>
          <p:nvPr>
            <p:ph type="body" sz="quarter" idx="163"/>
          </p:nvPr>
        </p:nvSpPr>
        <p:spPr>
          <a:xfrm>
            <a:off x="6759015" y="15050"/>
            <a:ext cx="1977543" cy="1029548"/>
          </a:xfrm>
          <a:prstGeom prst="rect">
            <a:avLst/>
          </a:prstGeom>
          <a:solidFill>
            <a:srgbClr val="A6AAA9"/>
          </a:solidFill>
          <a:ln w="25400">
            <a:solidFill>
              <a:srgbClr val="232323"/>
            </a:solidFill>
          </a:ln>
        </p:spPr>
        <p:txBody>
          <a:bodyPr lIns="54186" tIns="54186" rIns="54186" bIns="54186" anchor="t">
            <a:noAutofit/>
          </a:bodyPr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None/>
              <a:defRPr sz="4600">
                <a:solidFill>
                  <a:srgbClr val="232323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11N3</a:t>
            </a:r>
          </a:p>
        </p:txBody>
      </p:sp>
      <p:graphicFrame>
        <p:nvGraphicFramePr>
          <p:cNvPr id="871" name="Table 871"/>
          <p:cNvGraphicFramePr/>
          <p:nvPr/>
        </p:nvGraphicFramePr>
        <p:xfrm>
          <a:off x="9910460" y="1178039"/>
          <a:ext cx="958286" cy="5186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237983"/>
                <a:gridCol w="237983"/>
                <a:gridCol w="237983"/>
                <a:gridCol w="237983"/>
              </a:tblGrid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G&amp;T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EAL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FSM</a:t>
                      </a:r>
                    </a:p>
                  </a:txBody>
                  <a:tcPr marL="0" marR="0" marT="0" marB="0" anchor="ctr" anchorCtr="0" horzOverflow="overflow">
                    <a:lnT w="12700">
                      <a:miter lim="400000"/>
                    </a:lnT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IEP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</a:tr>
              <a:tr h="256172"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</a:pPr>
                      <a:r>
                        <a:rPr b="1" sz="600"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SA+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SMT</a:t>
                      </a:r>
                    </a:p>
                  </a:txBody>
                  <a:tcPr marL="0" marR="0" marT="0" marB="0" anchor="ctr" anchorCtr="0" horzOverflow="overflow">
                    <a:lnB w="12700"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05" defTabSz="830862">
                        <a:lnSpc>
                          <a:spcPct val="90000"/>
                        </a:lnSpc>
                        <a:buClr>
                          <a:srgbClr val="000000"/>
                        </a:buClr>
                        <a:defRPr sz="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2" name="Shape 872"/>
          <p:cNvSpPr/>
          <p:nvPr/>
        </p:nvSpPr>
        <p:spPr>
          <a:xfrm>
            <a:off x="9916810" y="1180828"/>
            <a:ext cx="939236" cy="5067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3" name="Shape 873"/>
          <p:cNvSpPr/>
          <p:nvPr/>
        </p:nvSpPr>
        <p:spPr>
          <a:xfrm>
            <a:off x="9916810" y="145366"/>
            <a:ext cx="939236" cy="1029548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400000"/>
          </a:ln>
        </p:spPr>
        <p:txBody>
          <a:bodyPr lIns="54186" tIns="54186" rIns="54186" bIns="54186"/>
          <a:lstStyle/>
          <a:p>
            <a:pPr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4" name="Shape 874"/>
          <p:cNvSpPr/>
          <p:nvPr/>
        </p:nvSpPr>
        <p:spPr>
          <a:xfrm>
            <a:off x="9910460" y="344670"/>
            <a:ext cx="951936" cy="22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SURNAME</a:t>
            </a:r>
          </a:p>
        </p:txBody>
      </p:sp>
      <p:sp>
        <p:nvSpPr>
          <p:cNvPr id="875" name="Shape 875"/>
          <p:cNvSpPr/>
          <p:nvPr/>
        </p:nvSpPr>
        <p:spPr>
          <a:xfrm>
            <a:off x="9905795" y="138295"/>
            <a:ext cx="951936" cy="273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FORENAME</a:t>
            </a:r>
          </a:p>
        </p:txBody>
      </p:sp>
      <p:sp>
        <p:nvSpPr>
          <p:cNvPr id="876" name="Shape 876"/>
          <p:cNvSpPr/>
          <p:nvPr>
            <p:ph type="pic" sz="quarter" idx="164"/>
          </p:nvPr>
        </p:nvSpPr>
        <p:spPr>
          <a:xfrm>
            <a:off x="9916362" y="571264"/>
            <a:ext cx="482162" cy="602702"/>
          </a:xfrm>
          <a:prstGeom prst="rect">
            <a:avLst/>
          </a:prstGeom>
          <a:ln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7" name="Shape 877"/>
          <p:cNvSpPr/>
          <p:nvPr/>
        </p:nvSpPr>
        <p:spPr>
          <a:xfrm>
            <a:off x="10308070" y="555153"/>
            <a:ext cx="554327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TAG</a:t>
            </a:r>
          </a:p>
        </p:txBody>
      </p:sp>
      <p:sp>
        <p:nvSpPr>
          <p:cNvPr id="878" name="Shape 878"/>
          <p:cNvSpPr/>
          <p:nvPr/>
        </p:nvSpPr>
        <p:spPr>
          <a:xfrm>
            <a:off x="10308070" y="865251"/>
            <a:ext cx="554327" cy="28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b="1"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solidFill>
                  <a:srgbClr val="FFFFFF"/>
                </a:solidFill>
                <a:uFillTx/>
              </a:defRPr>
            </a:pPr>
            <a:r>
              <a: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WAG</a:t>
            </a:r>
          </a:p>
        </p:txBody>
      </p:sp>
      <p:sp>
        <p:nvSpPr>
          <p:cNvPr id="879" name="Shape 879"/>
          <p:cNvSpPr/>
          <p:nvPr/>
        </p:nvSpPr>
        <p:spPr>
          <a:xfrm flipH="1" flipV="1">
            <a:off x="10895870" y="709462"/>
            <a:ext cx="6635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80" name="Shape 880"/>
          <p:cNvSpPr/>
          <p:nvPr/>
        </p:nvSpPr>
        <p:spPr>
          <a:xfrm flipH="1">
            <a:off x="10895870" y="1069289"/>
            <a:ext cx="6635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81" name="Shape 881"/>
          <p:cNvSpPr/>
          <p:nvPr/>
        </p:nvSpPr>
        <p:spPr>
          <a:xfrm flipH="1">
            <a:off x="10902867" y="1429116"/>
            <a:ext cx="6635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82" name="Shape 882"/>
          <p:cNvSpPr/>
          <p:nvPr/>
        </p:nvSpPr>
        <p:spPr>
          <a:xfrm>
            <a:off x="11549792" y="560511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TARGET GRADE</a:t>
            </a:r>
          </a:p>
        </p:txBody>
      </p:sp>
      <p:sp>
        <p:nvSpPr>
          <p:cNvPr id="883" name="Shape 883"/>
          <p:cNvSpPr/>
          <p:nvPr/>
        </p:nvSpPr>
        <p:spPr>
          <a:xfrm>
            <a:off x="11598243" y="919852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WORKING GRADE</a:t>
            </a:r>
          </a:p>
        </p:txBody>
      </p:sp>
      <p:sp>
        <p:nvSpPr>
          <p:cNvPr id="884" name="Shape 884"/>
          <p:cNvSpPr/>
          <p:nvPr/>
        </p:nvSpPr>
        <p:spPr>
          <a:xfrm>
            <a:off x="11603689" y="1284775"/>
            <a:ext cx="1408595" cy="28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27905" defTabSz="830862">
              <a:buClr>
                <a:srgbClr val="000000"/>
              </a:buClr>
              <a:defRPr sz="12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DEMOGRAPHICS</a:t>
            </a:r>
          </a:p>
        </p:txBody>
      </p:sp>
      <p:sp>
        <p:nvSpPr>
          <p:cNvPr id="885" name="Shape 885"/>
          <p:cNvSpPr/>
          <p:nvPr>
            <p:ph type="sldNum" sz="quarter" idx="2"/>
          </p:nvPr>
        </p:nvSpPr>
        <p:spPr>
          <a:xfrm>
            <a:off x="12053255" y="9216672"/>
            <a:ext cx="301305" cy="3242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>
            <a:normAutofit fontScale="100000" lnSpcReduction="0"/>
          </a:bodyPr>
          <a:lstStyle>
            <a:lvl1pPr algn="r" defTabSz="457200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457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3" name="Shape 893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4" name="Shape 894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457200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/>
          <p:nvPr>
            <p:ph type="title"/>
          </p:nvPr>
        </p:nvSpPr>
        <p:spPr>
          <a:xfrm>
            <a:off x="1267968" y="260096"/>
            <a:ext cx="10468865" cy="2438401"/>
          </a:xfrm>
          <a:prstGeom prst="rect">
            <a:avLst/>
          </a:prstGeom>
        </p:spPr>
        <p:txBody>
          <a:bodyPr lIns="48767" tIns="48767" rIns="48767" bIns="48767"/>
          <a:lstStyle>
            <a:lvl1pPr defTabSz="457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2" name="Shape 902"/>
          <p:cNvSpPr/>
          <p:nvPr>
            <p:ph type="body" idx="1"/>
          </p:nvPr>
        </p:nvSpPr>
        <p:spPr>
          <a:xfrm>
            <a:off x="1267968" y="2763520"/>
            <a:ext cx="10468865" cy="5722113"/>
          </a:xfrm>
          <a:prstGeom prst="rect">
            <a:avLst/>
          </a:prstGeom>
        </p:spPr>
        <p:txBody>
          <a:bodyPr lIns="48767" tIns="48767" rIns="48767" bIns="48767"/>
          <a:lstStyle>
            <a:lvl1pPr marL="809625" indent="-555625" defTabSz="457200">
              <a:spcBef>
                <a:spcPts val="18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1pPr>
            <a:lvl2pPr marL="1152525" indent="-555625" defTabSz="457200">
              <a:spcBef>
                <a:spcPts val="18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2pPr>
            <a:lvl3pPr marL="1495425" indent="-555625" defTabSz="457200">
              <a:spcBef>
                <a:spcPts val="18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3pPr>
            <a:lvl4pPr marL="1851025" indent="-555625" defTabSz="457200">
              <a:spcBef>
                <a:spcPts val="18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4pPr>
            <a:lvl5pPr marL="2193925" indent="-555625" defTabSz="457200">
              <a:spcBef>
                <a:spcPts val="18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3" name="Shape 903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457200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7D7D7D"/>
            </a:gs>
            <a:gs pos="69999">
              <a:srgbClr val="2D2D2D"/>
            </a:gs>
            <a:gs pos="100000">
              <a:srgbClr val="242424"/>
            </a:gs>
          </a:gsLst>
          <a:lin ang="216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/>
          <p:nvPr/>
        </p:nvSpPr>
        <p:spPr>
          <a:xfrm>
            <a:off x="-1" y="6757528"/>
            <a:ext cx="13004802" cy="3005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7" y="18598"/>
                  <a:pt x="0" y="17299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12700">
            <a:miter lim="400000"/>
          </a:ln>
          <a:effectLst>
            <a:outerShdw sx="100000" sy="100000" kx="0" ky="0" algn="b" rotWithShape="0" blurRad="88900" dist="50800" dir="16200000">
              <a:srgbClr val="000000">
                <a:alpha val="34999"/>
              </a:srgbClr>
            </a:outerShdw>
          </a:effectLst>
        </p:spPr>
        <p:txBody>
          <a:bodyPr lIns="65023" tIns="65023" rIns="65023" bIns="65023"/>
          <a:lstStyle/>
          <a:p>
            <a:pPr algn="l" defTabSz="91440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11" name="Shape 911"/>
          <p:cNvSpPr/>
          <p:nvPr/>
        </p:nvSpPr>
        <p:spPr>
          <a:xfrm>
            <a:off x="8683413" y="-1"/>
            <a:ext cx="4321388" cy="9753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12700">
            <a:miter lim="400000"/>
          </a:ln>
          <a:effectLst>
            <a:outerShdw sx="100000" sy="100000" kx="0" ky="0" algn="b" rotWithShape="0" blurRad="88900" dist="63500" dir="10799999">
              <a:srgbClr val="000000">
                <a:alpha val="44999"/>
              </a:srgbClr>
            </a:outerShdw>
          </a:effectLst>
        </p:spPr>
        <p:txBody>
          <a:bodyPr lIns="65023" tIns="65023" rIns="65023" bIns="65023"/>
          <a:lstStyle/>
          <a:p>
            <a:pPr algn="l" defTabSz="91440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12" name="Shape 912"/>
          <p:cNvSpPr/>
          <p:nvPr>
            <p:ph type="sldNum" sz="quarter" idx="2"/>
          </p:nvPr>
        </p:nvSpPr>
        <p:spPr>
          <a:xfrm>
            <a:off x="11595946" y="9454616"/>
            <a:ext cx="1083734" cy="197384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4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/>
        </p:nvSpPr>
        <p:spPr>
          <a:xfrm>
            <a:off x="-1" y="6757528"/>
            <a:ext cx="13004802" cy="3005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7" y="18598"/>
                  <a:pt x="0" y="17299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12700">
            <a:miter lim="400000"/>
          </a:ln>
          <a:effectLst>
            <a:outerShdw sx="100000" sy="100000" kx="0" ky="0" algn="b" rotWithShape="0" blurRad="88900" dist="50800" dir="16200000">
              <a:srgbClr val="000000">
                <a:alpha val="34999"/>
              </a:srgbClr>
            </a:outerShdw>
          </a:effectLst>
        </p:spPr>
        <p:txBody>
          <a:bodyPr lIns="65023" tIns="65023" rIns="65023" bIns="65023"/>
          <a:lstStyle/>
          <a:p>
            <a:pPr algn="l" defTabSz="91440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20" name="Shape 920"/>
          <p:cNvSpPr/>
          <p:nvPr/>
        </p:nvSpPr>
        <p:spPr>
          <a:xfrm>
            <a:off x="10403840" y="-1"/>
            <a:ext cx="2600961" cy="9753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fill="norm" stroke="1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12700">
            <a:miter lim="400000"/>
          </a:ln>
          <a:effectLst>
            <a:outerShdw sx="100000" sy="100000" kx="0" ky="0" algn="b" rotWithShape="0" blurRad="88900" dist="63500" dir="10799999">
              <a:srgbClr val="000000">
                <a:alpha val="44999"/>
              </a:srgbClr>
            </a:outerShdw>
          </a:effectLst>
        </p:spPr>
        <p:txBody>
          <a:bodyPr lIns="65023" tIns="65023" rIns="65023" bIns="65023"/>
          <a:lstStyle/>
          <a:p>
            <a:pPr algn="l" defTabSz="91440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21" name="Shape 921"/>
          <p:cNvSpPr/>
          <p:nvPr>
            <p:ph type="sldNum" sz="quarter" idx="2"/>
          </p:nvPr>
        </p:nvSpPr>
        <p:spPr>
          <a:xfrm>
            <a:off x="11595946" y="9454616"/>
            <a:ext cx="1083734" cy="197384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400">
                <a:solidFill>
                  <a:srgbClr val="9B9A9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9" name="Shape 929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0" name="Shape 930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/>
          <p:nvPr>
            <p:ph type="sldNum" sz="quarter" idx="2"/>
          </p:nvPr>
        </p:nvSpPr>
        <p:spPr>
          <a:xfrm>
            <a:off x="9320107" y="8886613"/>
            <a:ext cx="2709334" cy="387038"/>
          </a:xfrm>
          <a:prstGeom prst="rect">
            <a:avLst/>
          </a:prstGeom>
        </p:spPr>
        <p:txBody>
          <a:bodyPr wrap="square" lIns="65023" tIns="65023" rIns="65023" bIns="65023"/>
          <a:lstStyle>
            <a:lvl1pPr algn="r"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/>
          <p:nvPr>
            <p:ph type="sldNum" sz="quarter" idx="2"/>
          </p:nvPr>
        </p:nvSpPr>
        <p:spPr>
          <a:xfrm>
            <a:off x="9320107" y="8886613"/>
            <a:ext cx="2709334" cy="387038"/>
          </a:xfrm>
          <a:prstGeom prst="rect">
            <a:avLst/>
          </a:prstGeom>
        </p:spPr>
        <p:txBody>
          <a:bodyPr wrap="square" lIns="65023" tIns="65023" rIns="65023" bIns="65023"/>
          <a:lstStyle>
            <a:lvl1pPr algn="r"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/>
          <p:nvPr>
            <p:ph type="sldNum" sz="quarter" idx="2"/>
          </p:nvPr>
        </p:nvSpPr>
        <p:spPr>
          <a:xfrm>
            <a:off x="9320107" y="8886613"/>
            <a:ext cx="2709334" cy="387038"/>
          </a:xfrm>
          <a:prstGeom prst="rect">
            <a:avLst/>
          </a:prstGeom>
        </p:spPr>
        <p:txBody>
          <a:bodyPr wrap="square" lIns="65023" tIns="65023" rIns="65023" bIns="65023"/>
          <a:lstStyle>
            <a:lvl1pPr algn="r"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>
            <a:noAutofit/>
          </a:bodyPr>
          <a:lstStyle>
            <a:lvl1pPr defTabSz="457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3" name="Shape 973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4" name="Shape 974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/>
          <a:lstStyle>
            <a:lvl1pPr defTabSz="457200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/>
          <p:nvPr/>
        </p:nvSpPr>
        <p:spPr>
          <a:xfrm>
            <a:off x="-4" y="6631196"/>
            <a:ext cx="13014884" cy="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982" name="Shape 982"/>
          <p:cNvSpPr/>
          <p:nvPr>
            <p:ph type="title"/>
          </p:nvPr>
        </p:nvSpPr>
        <p:spPr>
          <a:xfrm>
            <a:off x="975359" y="54187"/>
            <a:ext cx="11054082" cy="5040729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914400">
              <a:defRPr sz="6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3" name="Shape 983"/>
          <p:cNvSpPr/>
          <p:nvPr>
            <p:ph type="body" sz="half" idx="1"/>
          </p:nvPr>
        </p:nvSpPr>
        <p:spPr>
          <a:xfrm>
            <a:off x="975359" y="5136507"/>
            <a:ext cx="11054082" cy="414464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marR="64007" indent="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marR="64007" indent="4572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marR="64007" indent="9144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marR="64007" indent="13716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marR="64007" indent="18288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988" name="Group 988"/>
          <p:cNvGrpSpPr/>
          <p:nvPr/>
        </p:nvGrpSpPr>
        <p:grpSpPr>
          <a:xfrm>
            <a:off x="-5355" y="7044266"/>
            <a:ext cx="13010156" cy="2719416"/>
            <a:chOff x="0" y="0"/>
            <a:chExt cx="13010154" cy="2719414"/>
          </a:xfrm>
        </p:grpSpPr>
        <p:sp>
          <p:nvSpPr>
            <p:cNvPr id="984" name="Shape 984"/>
            <p:cNvSpPr/>
            <p:nvPr/>
          </p:nvSpPr>
          <p:spPr>
            <a:xfrm>
              <a:off x="2405373" y="-1"/>
              <a:ext cx="10604782" cy="6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CAD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985" name="Shape 985"/>
            <p:cNvSpPr/>
            <p:nvPr/>
          </p:nvSpPr>
          <p:spPr>
            <a:xfrm>
              <a:off x="55762" y="404969"/>
              <a:ext cx="12954393" cy="112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986" name="Shape 986"/>
            <p:cNvSpPr/>
            <p:nvPr/>
          </p:nvSpPr>
          <p:spPr>
            <a:xfrm>
              <a:off x="5354" y="68235"/>
              <a:ext cx="13004801" cy="26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987" name="Shape 987"/>
            <p:cNvSpPr/>
            <p:nvPr/>
          </p:nvSpPr>
          <p:spPr>
            <a:xfrm>
              <a:off x="0" y="63532"/>
              <a:ext cx="13010155" cy="1123984"/>
            </a:xfrm>
            <a:prstGeom prst="line">
              <a:avLst/>
            </a:prstGeom>
            <a:noFill/>
            <a:ln w="12700" cap="flat">
              <a:solidFill>
                <a:srgbClr val="5699AD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989" name="Shape 989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997" name="Shape 997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998" name="Shape 998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999" name="Shape 999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00" name="Shape 1000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1" name="Shape 1001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02" name="Shape 1002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8550" y="-9032"/>
            <a:ext cx="9225282" cy="9771664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Shape 1010"/>
          <p:cNvSpPr/>
          <p:nvPr/>
        </p:nvSpPr>
        <p:spPr>
          <a:xfrm flipV="1">
            <a:off x="3792163" y="902"/>
            <a:ext cx="1" cy="9753602"/>
          </a:xfrm>
          <a:prstGeom prst="line">
            <a:avLst/>
          </a:prstGeom>
          <a:ln w="12700">
            <a:solidFill>
              <a:srgbClr val="F9F9F9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1" name="Shape 1011"/>
          <p:cNvSpPr/>
          <p:nvPr>
            <p:ph type="sldNum" sz="quarter" idx="2"/>
          </p:nvPr>
        </p:nvSpPr>
        <p:spPr>
          <a:xfrm>
            <a:off x="11207608" y="9446541"/>
            <a:ext cx="837637" cy="203201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1431" y="-9032"/>
            <a:ext cx="1422401" cy="9771664"/>
          </a:xfrm>
          <a:prstGeom prst="rect">
            <a:avLst/>
          </a:prstGeom>
          <a:ln w="12700">
            <a:miter lim="400000"/>
          </a:ln>
        </p:spPr>
      </p:pic>
      <p:sp>
        <p:nvSpPr>
          <p:cNvPr id="1019" name="Shape 1019"/>
          <p:cNvSpPr/>
          <p:nvPr>
            <p:ph type="sldNum" sz="quarter" idx="2"/>
          </p:nvPr>
        </p:nvSpPr>
        <p:spPr>
          <a:xfrm>
            <a:off x="8891128" y="9446541"/>
            <a:ext cx="837637" cy="203201"/>
          </a:xfrm>
          <a:prstGeom prst="rect">
            <a:avLst/>
          </a:prstGeom>
        </p:spPr>
        <p:txBody>
          <a:bodyPr wrap="square" lIns="0" tIns="0" rIns="0" bIns="0" anchor="b"/>
          <a:lstStyle>
            <a:lvl1pPr algn="r" defTabSz="914400">
              <a:defRPr sz="140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/>
          <p:nvPr/>
        </p:nvSpPr>
        <p:spPr>
          <a:xfrm>
            <a:off x="-4" y="6631196"/>
            <a:ext cx="13014884" cy="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27" name="Shape 1027"/>
          <p:cNvSpPr/>
          <p:nvPr>
            <p:ph type="title"/>
          </p:nvPr>
        </p:nvSpPr>
        <p:spPr>
          <a:xfrm>
            <a:off x="975359" y="54187"/>
            <a:ext cx="11054082" cy="5040729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914400">
              <a:defRPr sz="6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8" name="Shape 1028"/>
          <p:cNvSpPr/>
          <p:nvPr>
            <p:ph type="body" sz="half" idx="1"/>
          </p:nvPr>
        </p:nvSpPr>
        <p:spPr>
          <a:xfrm>
            <a:off x="975359" y="5136507"/>
            <a:ext cx="11054082" cy="414464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marR="64007" indent="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marR="64007" indent="4572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marR="64007" indent="9144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marR="64007" indent="13716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marR="64007" indent="18288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33" name="Group 1033"/>
          <p:cNvGrpSpPr/>
          <p:nvPr/>
        </p:nvGrpSpPr>
        <p:grpSpPr>
          <a:xfrm>
            <a:off x="-5355" y="7044266"/>
            <a:ext cx="13010156" cy="2719416"/>
            <a:chOff x="0" y="0"/>
            <a:chExt cx="13010154" cy="2719414"/>
          </a:xfrm>
        </p:grpSpPr>
        <p:sp>
          <p:nvSpPr>
            <p:cNvPr id="1029" name="Shape 1029"/>
            <p:cNvSpPr/>
            <p:nvPr/>
          </p:nvSpPr>
          <p:spPr>
            <a:xfrm>
              <a:off x="2405373" y="-1"/>
              <a:ext cx="10604782" cy="6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CAD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55762" y="404969"/>
              <a:ext cx="12954393" cy="112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5354" y="68235"/>
              <a:ext cx="13004801" cy="26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0" y="63532"/>
              <a:ext cx="13010155" cy="1123984"/>
            </a:xfrm>
            <a:prstGeom prst="line">
              <a:avLst/>
            </a:prstGeom>
            <a:noFill/>
            <a:ln w="12700" cap="flat">
              <a:solidFill>
                <a:srgbClr val="5699AD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34" name="Shape 1034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42" name="Shape 1042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43" name="Shape 1043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44" name="Shape 1044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45" name="Shape 1045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6" name="Shape 1046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47" name="Shape 1047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type="title"/>
          </p:nvPr>
        </p:nvSpPr>
        <p:spPr>
          <a:xfrm>
            <a:off x="650239" y="-1"/>
            <a:ext cx="11704322" cy="2402277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5" name="Shape 1055"/>
          <p:cNvSpPr/>
          <p:nvPr>
            <p:ph type="body" sz="quarter" idx="1"/>
          </p:nvPr>
        </p:nvSpPr>
        <p:spPr>
          <a:xfrm>
            <a:off x="650239" y="6719146"/>
            <a:ext cx="5746046" cy="3034454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  <a:miter lim="800000"/>
          </a:ln>
        </p:spPr>
        <p:txBody>
          <a:bodyPr lIns="65023" tIns="65023" rIns="65023" bIns="65023"/>
          <a:lstStyle>
            <a:lvl1pPr marL="0" indent="0" defTabSz="914400">
              <a:spcBef>
                <a:spcPts val="400"/>
              </a:spcBef>
              <a:buSzTx/>
              <a:buNone/>
              <a:defRPr sz="3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indent="393191" defTabSz="914400">
              <a:spcBef>
                <a:spcPts val="400"/>
              </a:spcBef>
              <a:buSzTx/>
              <a:buNone/>
              <a:defRPr sz="3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indent="630936" defTabSz="914400">
              <a:spcBef>
                <a:spcPts val="400"/>
              </a:spcBef>
              <a:buSzTx/>
              <a:buNone/>
              <a:defRPr sz="3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indent="914400" defTabSz="914400">
              <a:spcBef>
                <a:spcPts val="400"/>
              </a:spcBef>
              <a:buSzTx/>
              <a:buNone/>
              <a:defRPr sz="3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indent="1143000" defTabSz="914400">
              <a:spcBef>
                <a:spcPts val="400"/>
              </a:spcBef>
              <a:buSzTx/>
              <a:buNone/>
              <a:defRPr sz="3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6" name="Shape 1056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/>
          <p:nvPr/>
        </p:nvSpPr>
        <p:spPr>
          <a:xfrm>
            <a:off x="-4" y="6631196"/>
            <a:ext cx="13014884" cy="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64" name="Shape 1064"/>
          <p:cNvSpPr/>
          <p:nvPr>
            <p:ph type="title"/>
          </p:nvPr>
        </p:nvSpPr>
        <p:spPr>
          <a:xfrm>
            <a:off x="975359" y="54187"/>
            <a:ext cx="11054082" cy="5040729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914400">
              <a:defRPr sz="6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5" name="Shape 1065"/>
          <p:cNvSpPr/>
          <p:nvPr>
            <p:ph type="body" sz="half" idx="1"/>
          </p:nvPr>
        </p:nvSpPr>
        <p:spPr>
          <a:xfrm>
            <a:off x="975359" y="5136507"/>
            <a:ext cx="11054082" cy="414464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marR="64007" indent="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marR="64007" indent="4572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marR="64007" indent="9144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marR="64007" indent="13716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marR="64007" indent="18288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70" name="Group 1070"/>
          <p:cNvGrpSpPr/>
          <p:nvPr/>
        </p:nvGrpSpPr>
        <p:grpSpPr>
          <a:xfrm>
            <a:off x="-5355" y="7044266"/>
            <a:ext cx="13010156" cy="2719416"/>
            <a:chOff x="0" y="0"/>
            <a:chExt cx="13010154" cy="2719414"/>
          </a:xfrm>
        </p:grpSpPr>
        <p:sp>
          <p:nvSpPr>
            <p:cNvPr id="1066" name="Shape 1066"/>
            <p:cNvSpPr/>
            <p:nvPr/>
          </p:nvSpPr>
          <p:spPr>
            <a:xfrm>
              <a:off x="2405373" y="-1"/>
              <a:ext cx="10604782" cy="6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CAD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67" name="Shape 1067"/>
            <p:cNvSpPr/>
            <p:nvPr/>
          </p:nvSpPr>
          <p:spPr>
            <a:xfrm>
              <a:off x="55762" y="404969"/>
              <a:ext cx="12954393" cy="112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68" name="Shape 1068"/>
            <p:cNvSpPr/>
            <p:nvPr/>
          </p:nvSpPr>
          <p:spPr>
            <a:xfrm>
              <a:off x="5354" y="68235"/>
              <a:ext cx="13004801" cy="26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69" name="Shape 1069"/>
            <p:cNvSpPr/>
            <p:nvPr/>
          </p:nvSpPr>
          <p:spPr>
            <a:xfrm>
              <a:off x="0" y="63532"/>
              <a:ext cx="13010155" cy="1123984"/>
            </a:xfrm>
            <a:prstGeom prst="line">
              <a:avLst/>
            </a:prstGeom>
            <a:noFill/>
            <a:ln w="12700" cap="flat">
              <a:solidFill>
                <a:srgbClr val="5699AD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71" name="Shape 1071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79" name="Shape 1079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80" name="Shape 1080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81" name="Shape 1081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82" name="Shape 1082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3" name="Shape 1083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84" name="Shape 1084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/>
          <p:nvPr/>
        </p:nvSpPr>
        <p:spPr>
          <a:xfrm>
            <a:off x="-4" y="6631196"/>
            <a:ext cx="13014884" cy="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092" name="Shape 1092"/>
          <p:cNvSpPr/>
          <p:nvPr>
            <p:ph type="title"/>
          </p:nvPr>
        </p:nvSpPr>
        <p:spPr>
          <a:xfrm>
            <a:off x="975359" y="54187"/>
            <a:ext cx="11054082" cy="5040729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914400">
              <a:defRPr sz="6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3" name="Shape 1093"/>
          <p:cNvSpPr/>
          <p:nvPr>
            <p:ph type="body" sz="half" idx="1"/>
          </p:nvPr>
        </p:nvSpPr>
        <p:spPr>
          <a:xfrm>
            <a:off x="975359" y="5136507"/>
            <a:ext cx="11054082" cy="414464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marR="64007" indent="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marR="64007" indent="4572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marR="64007" indent="9144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marR="64007" indent="13716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marR="64007" indent="18288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98" name="Group 1098"/>
          <p:cNvGrpSpPr/>
          <p:nvPr/>
        </p:nvGrpSpPr>
        <p:grpSpPr>
          <a:xfrm>
            <a:off x="-5355" y="7044266"/>
            <a:ext cx="13010156" cy="2719416"/>
            <a:chOff x="0" y="0"/>
            <a:chExt cx="13010154" cy="2719414"/>
          </a:xfrm>
        </p:grpSpPr>
        <p:sp>
          <p:nvSpPr>
            <p:cNvPr id="1094" name="Shape 1094"/>
            <p:cNvSpPr/>
            <p:nvPr/>
          </p:nvSpPr>
          <p:spPr>
            <a:xfrm>
              <a:off x="2405373" y="-1"/>
              <a:ext cx="10604782" cy="6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CAD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95" name="Shape 1095"/>
            <p:cNvSpPr/>
            <p:nvPr/>
          </p:nvSpPr>
          <p:spPr>
            <a:xfrm>
              <a:off x="55762" y="404969"/>
              <a:ext cx="12954393" cy="112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96" name="Shape 1096"/>
            <p:cNvSpPr/>
            <p:nvPr/>
          </p:nvSpPr>
          <p:spPr>
            <a:xfrm>
              <a:off x="5354" y="68235"/>
              <a:ext cx="13004801" cy="26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0" y="63532"/>
              <a:ext cx="13010155" cy="1123984"/>
            </a:xfrm>
            <a:prstGeom prst="line">
              <a:avLst/>
            </a:prstGeom>
            <a:noFill/>
            <a:ln w="12700" cap="flat">
              <a:solidFill>
                <a:srgbClr val="5699AD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99" name="Shape 1099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07" name="Shape 1107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08" name="Shape 1108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09" name="Shape 1109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0" name="Shape 1110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1" name="Shape 1111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12" name="Shape 1112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/>
          <p:nvPr/>
        </p:nvSpPr>
        <p:spPr>
          <a:xfrm>
            <a:off x="-4" y="6631196"/>
            <a:ext cx="13014884" cy="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20" name="Shape 1120"/>
          <p:cNvSpPr/>
          <p:nvPr>
            <p:ph type="title"/>
          </p:nvPr>
        </p:nvSpPr>
        <p:spPr>
          <a:xfrm>
            <a:off x="975359" y="54187"/>
            <a:ext cx="11054082" cy="5040729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914400">
              <a:defRPr sz="6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1" name="Shape 1121"/>
          <p:cNvSpPr/>
          <p:nvPr>
            <p:ph type="body" sz="half" idx="1"/>
          </p:nvPr>
        </p:nvSpPr>
        <p:spPr>
          <a:xfrm>
            <a:off x="975359" y="5136507"/>
            <a:ext cx="11054082" cy="414464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marR="64007" indent="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marR="64007" indent="4572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marR="64007" indent="9144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marR="64007" indent="13716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marR="64007" indent="1828800" algn="r" defTabSz="914400">
              <a:spcBef>
                <a:spcPts val="400"/>
              </a:spcBef>
              <a:buSzTx/>
              <a:buNone/>
              <a:defRPr sz="3800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126" name="Group 1126"/>
          <p:cNvGrpSpPr/>
          <p:nvPr/>
        </p:nvGrpSpPr>
        <p:grpSpPr>
          <a:xfrm>
            <a:off x="-5355" y="7044266"/>
            <a:ext cx="13010156" cy="2719416"/>
            <a:chOff x="0" y="0"/>
            <a:chExt cx="13010154" cy="2719414"/>
          </a:xfrm>
        </p:grpSpPr>
        <p:sp>
          <p:nvSpPr>
            <p:cNvPr id="1122" name="Shape 1122"/>
            <p:cNvSpPr/>
            <p:nvPr/>
          </p:nvSpPr>
          <p:spPr>
            <a:xfrm>
              <a:off x="2405373" y="-1"/>
              <a:ext cx="10604782" cy="6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CAD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123" name="Shape 1123"/>
            <p:cNvSpPr/>
            <p:nvPr/>
          </p:nvSpPr>
          <p:spPr>
            <a:xfrm>
              <a:off x="55762" y="404969"/>
              <a:ext cx="12954393" cy="112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124" name="Shape 1124"/>
            <p:cNvSpPr/>
            <p:nvPr/>
          </p:nvSpPr>
          <p:spPr>
            <a:xfrm>
              <a:off x="5354" y="68235"/>
              <a:ext cx="13004801" cy="26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125" name="Shape 1125"/>
            <p:cNvSpPr/>
            <p:nvPr/>
          </p:nvSpPr>
          <p:spPr>
            <a:xfrm>
              <a:off x="0" y="63532"/>
              <a:ext cx="13010155" cy="1123984"/>
            </a:xfrm>
            <a:prstGeom prst="line">
              <a:avLst/>
            </a:prstGeom>
            <a:noFill/>
            <a:ln w="12700" cap="flat">
              <a:solidFill>
                <a:srgbClr val="5699AD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127" name="Shape 1127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35" name="Shape 1135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36" name="Shape 1136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137" name="Shape 1137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8" name="Shape 1138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9" name="Shape 1139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40" name="Shape 1140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/>
          <p:nvPr>
            <p:ph type="sldNum" sz="quarter" idx="2"/>
          </p:nvPr>
        </p:nvSpPr>
        <p:spPr>
          <a:xfrm>
            <a:off x="8087359" y="8881533"/>
            <a:ext cx="1706881" cy="294921"/>
          </a:xfrm>
          <a:prstGeom prst="rect">
            <a:avLst/>
          </a:prstGeom>
        </p:spPr>
        <p:txBody>
          <a:bodyPr wrap="square" lIns="48767" tIns="48767" rIns="48767" bIns="48767"/>
          <a:lstStyle>
            <a:lvl1pPr algn="r"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48" name="Shape 1148"/>
          <p:cNvSpPr/>
          <p:nvPr>
            <p:ph type="title"/>
          </p:nvPr>
        </p:nvSpPr>
        <p:spPr>
          <a:xfrm>
            <a:off x="3393439" y="2623537"/>
            <a:ext cx="6217922" cy="2903503"/>
          </a:xfrm>
          <a:prstGeom prst="rect">
            <a:avLst/>
          </a:prstGeom>
        </p:spPr>
        <p:txBody>
          <a:bodyPr lIns="48767" tIns="48767" rIns="48767" bIns="48767">
            <a:noAutofit/>
          </a:bodyPr>
          <a:lstStyle>
            <a:lvl1pPr defTabSz="914400"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9" name="Shape 1149"/>
          <p:cNvSpPr/>
          <p:nvPr>
            <p:ph type="body" sz="quarter" idx="1"/>
          </p:nvPr>
        </p:nvSpPr>
        <p:spPr>
          <a:xfrm>
            <a:off x="3942079" y="5527040"/>
            <a:ext cx="5120642" cy="422656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/>
          <p:nvPr>
            <p:ph type="sldNum" sz="quarter" idx="2"/>
          </p:nvPr>
        </p:nvSpPr>
        <p:spPr>
          <a:xfrm>
            <a:off x="8087359" y="8881533"/>
            <a:ext cx="1706881" cy="294921"/>
          </a:xfrm>
          <a:prstGeom prst="rect">
            <a:avLst/>
          </a:prstGeom>
        </p:spPr>
        <p:txBody>
          <a:bodyPr wrap="square" lIns="48767" tIns="48767" rIns="48767" bIns="48767"/>
          <a:lstStyle>
            <a:lvl1pPr algn="r"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57" name="Shape 1157"/>
          <p:cNvSpPr/>
          <p:nvPr>
            <p:ph type="title"/>
          </p:nvPr>
        </p:nvSpPr>
        <p:spPr>
          <a:xfrm>
            <a:off x="3393439" y="2623537"/>
            <a:ext cx="6217922" cy="2903503"/>
          </a:xfrm>
          <a:prstGeom prst="rect">
            <a:avLst/>
          </a:prstGeom>
        </p:spPr>
        <p:txBody>
          <a:bodyPr lIns="48767" tIns="48767" rIns="48767" bIns="48767">
            <a:noAutofit/>
          </a:bodyPr>
          <a:lstStyle>
            <a:lvl1pPr defTabSz="914400"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8" name="Shape 1158"/>
          <p:cNvSpPr/>
          <p:nvPr>
            <p:ph type="body" sz="quarter" idx="1"/>
          </p:nvPr>
        </p:nvSpPr>
        <p:spPr>
          <a:xfrm>
            <a:off x="3942079" y="5527040"/>
            <a:ext cx="5120642" cy="422656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/>
          <p:nvPr>
            <p:ph type="sldNum" sz="quarter" idx="2"/>
          </p:nvPr>
        </p:nvSpPr>
        <p:spPr>
          <a:xfrm>
            <a:off x="8087359" y="8881533"/>
            <a:ext cx="1706881" cy="294921"/>
          </a:xfrm>
          <a:prstGeom prst="rect">
            <a:avLst/>
          </a:prstGeom>
        </p:spPr>
        <p:txBody>
          <a:bodyPr wrap="square" lIns="48767" tIns="48767" rIns="48767" bIns="48767"/>
          <a:lstStyle>
            <a:lvl1pPr algn="r"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66" name="Shape 1166"/>
          <p:cNvSpPr/>
          <p:nvPr>
            <p:ph type="title"/>
          </p:nvPr>
        </p:nvSpPr>
        <p:spPr>
          <a:xfrm>
            <a:off x="3393439" y="2623537"/>
            <a:ext cx="6217922" cy="2903503"/>
          </a:xfrm>
          <a:prstGeom prst="rect">
            <a:avLst/>
          </a:prstGeom>
        </p:spPr>
        <p:txBody>
          <a:bodyPr lIns="48767" tIns="48767" rIns="48767" bIns="48767">
            <a:noAutofit/>
          </a:bodyPr>
          <a:lstStyle>
            <a:lvl1pPr defTabSz="914400">
              <a:defRPr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7" name="Shape 1167"/>
          <p:cNvSpPr/>
          <p:nvPr>
            <p:ph type="body" sz="quarter" idx="1"/>
          </p:nvPr>
        </p:nvSpPr>
        <p:spPr>
          <a:xfrm>
            <a:off x="3942079" y="5527040"/>
            <a:ext cx="5120642" cy="4226561"/>
          </a:xfrm>
          <a:prstGeom prst="rect">
            <a:avLst/>
          </a:prstGeom>
        </p:spPr>
        <p:txBody>
          <a:bodyPr lIns="48767" tIns="48767" rIns="48767" bIns="48767" anchor="t">
            <a:noAutofit/>
          </a:bodyPr>
          <a:lstStyle>
            <a:lvl1pPr marL="0" indent="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spcBef>
                <a:spcPts val="7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175" name="Shape 1175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hape 1176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184" name="Shape 1184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5" name="Shape 1185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193" name="Shape 1193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4" name="Shape 1194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02" name="Shape 1202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3" name="Shape 1203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11" name="Shape 1211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2" name="Shape 1212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20" name="Shape 1220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1" name="Shape 1221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29" name="Shape 1229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0" name="Shape 1230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38" name="Shape 1238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9" name="Shape 1239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/>
          <p:nvPr>
            <p:ph type="title"/>
          </p:nvPr>
        </p:nvSpPr>
        <p:spPr>
          <a:xfrm>
            <a:off x="3559175" y="3055143"/>
            <a:ext cx="5886450" cy="1857376"/>
          </a:xfrm>
          <a:prstGeom prst="rect">
            <a:avLst/>
          </a:prstGeom>
        </p:spPr>
        <p:txBody>
          <a:bodyPr lIns="28575" tIns="28575" rIns="28575" bIns="28575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47" name="Shape 1247"/>
          <p:cNvSpPr/>
          <p:nvPr>
            <p:ph type="body" sz="quarter" idx="1"/>
          </p:nvPr>
        </p:nvSpPr>
        <p:spPr>
          <a:xfrm>
            <a:off x="3559175" y="4962525"/>
            <a:ext cx="5886450" cy="635794"/>
          </a:xfrm>
          <a:prstGeom prst="rect">
            <a:avLst/>
          </a:prstGeom>
        </p:spPr>
        <p:txBody>
          <a:bodyPr lIns="28575" tIns="28575" rIns="28575" bIns="28575"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8" name="Shape 1248"/>
          <p:cNvSpPr/>
          <p:nvPr>
            <p:ph type="sldNum" sz="quarter" idx="2"/>
          </p:nvPr>
        </p:nvSpPr>
        <p:spPr>
          <a:xfrm>
            <a:off x="6336801" y="7337821"/>
            <a:ext cx="324054" cy="336551"/>
          </a:xfrm>
          <a:prstGeom prst="rect">
            <a:avLst/>
          </a:prstGeom>
        </p:spPr>
        <p:txBody>
          <a:bodyPr lIns="28575" tIns="28575" rIns="28575" bIns="28575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/>
          <p:nvPr>
            <p:ph type="title"/>
          </p:nvPr>
        </p:nvSpPr>
        <p:spPr>
          <a:xfrm>
            <a:off x="1267968" y="260096"/>
            <a:ext cx="10468865" cy="2438401"/>
          </a:xfrm>
          <a:prstGeom prst="rect">
            <a:avLst/>
          </a:prstGeom>
        </p:spPr>
        <p:txBody>
          <a:bodyPr lIns="48767" tIns="48767" rIns="48767" bIns="48767"/>
          <a:lstStyle>
            <a:lvl1pPr defTabSz="457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56" name="Shape 1256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457200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264" name="Shape 1264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265" name="Shape 1265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266" name="Shape 1266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67" name="Shape 1267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8" name="Shape 1268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69" name="Shape 1269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277" name="Shape 1277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278" name="Shape 1278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279" name="Shape 1279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282" name="Group 1282"/>
          <p:cNvGrpSpPr/>
          <p:nvPr/>
        </p:nvGrpSpPr>
        <p:grpSpPr>
          <a:xfrm>
            <a:off x="7929315" y="1047608"/>
            <a:ext cx="4671344" cy="7694508"/>
            <a:chOff x="0" y="0"/>
            <a:chExt cx="4671342" cy="7694507"/>
          </a:xfrm>
        </p:grpSpPr>
        <p:sp>
          <p:nvSpPr>
            <p:cNvPr id="1280" name="Shape 1280"/>
            <p:cNvSpPr/>
            <p:nvPr/>
          </p:nvSpPr>
          <p:spPr>
            <a:xfrm>
              <a:off x="0" y="0"/>
              <a:ext cx="4671343" cy="7694508"/>
            </a:xfrm>
            <a:prstGeom prst="roundRect">
              <a:avLst>
                <a:gd name="adj" fmla="val 5719"/>
              </a:avLst>
            </a:prstGeom>
            <a:solidFill>
              <a:srgbClr val="E78E23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281" name="Shape 1281"/>
            <p:cNvSpPr/>
            <p:nvPr/>
          </p:nvSpPr>
          <p:spPr>
            <a:xfrm>
              <a:off x="111289" y="111288"/>
              <a:ext cx="4448765" cy="6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599" tIns="25599" rIns="25599" bIns="25599" numCol="1" anchor="t">
              <a:spAutoFit/>
            </a:bodyPr>
            <a:lstStyle>
              <a:lvl1pPr algn="l" defTabSz="914400">
                <a:defRPr sz="3000">
                  <a:solidFill>
                    <a:srgbClr val="FFFFF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2400"/>
              </a:pPr>
              <a:r>
                <a:rPr sz="3000"/>
                <a:t>Key words</a:t>
              </a:r>
            </a:p>
          </p:txBody>
        </p:sp>
      </p:grpSp>
      <p:sp>
        <p:nvSpPr>
          <p:cNvPr id="1283" name="Shape 1283"/>
          <p:cNvSpPr/>
          <p:nvPr>
            <p:ph type="body" sz="half" idx="1"/>
          </p:nvPr>
        </p:nvSpPr>
        <p:spPr>
          <a:xfrm>
            <a:off x="2402276" y="1842346"/>
            <a:ext cx="5527040" cy="6899770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0" indent="0" defTabSz="457200">
              <a:spcBef>
                <a:spcPts val="800"/>
              </a:spcBef>
              <a:buSzTx/>
              <a:buNone/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4" name="Shape 1284"/>
          <p:cNvSpPr/>
          <p:nvPr>
            <p:ph type="sldNum" sz="quarter" idx="2"/>
          </p:nvPr>
        </p:nvSpPr>
        <p:spPr>
          <a:xfrm>
            <a:off x="9320107" y="851944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gradFill flip="none" rotWithShape="1">
          <a:gsLst>
            <a:gs pos="0">
              <a:srgbClr val="C2F35F"/>
            </a:gs>
            <a:gs pos="62000">
              <a:srgbClr val="92BC40"/>
            </a:gs>
            <a:gs pos="100000">
              <a:srgbClr val="7FA23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" name="Group 1329"/>
          <p:cNvGrpSpPr/>
          <p:nvPr/>
        </p:nvGrpSpPr>
        <p:grpSpPr>
          <a:xfrm>
            <a:off x="-806905" y="-1"/>
            <a:ext cx="14874531" cy="10122058"/>
            <a:chOff x="0" y="0"/>
            <a:chExt cx="14874529" cy="10122056"/>
          </a:xfrm>
        </p:grpSpPr>
        <p:grpSp>
          <p:nvGrpSpPr>
            <p:cNvPr id="1306" name="Group 1306"/>
            <p:cNvGrpSpPr/>
            <p:nvPr/>
          </p:nvGrpSpPr>
          <p:grpSpPr>
            <a:xfrm>
              <a:off x="917274" y="0"/>
              <a:ext cx="13004802" cy="9753600"/>
              <a:chOff x="0" y="0"/>
              <a:chExt cx="13004800" cy="9753600"/>
            </a:xfrm>
          </p:grpSpPr>
          <p:grpSp>
            <p:nvGrpSpPr>
              <p:cNvPr id="1294" name="Group 1294"/>
              <p:cNvGrpSpPr/>
              <p:nvPr/>
            </p:nvGrpSpPr>
            <p:grpSpPr>
              <a:xfrm>
                <a:off x="-1" y="0"/>
                <a:ext cx="3576321" cy="9753600"/>
                <a:chOff x="0" y="0"/>
                <a:chExt cx="3576320" cy="9753600"/>
              </a:xfrm>
            </p:grpSpPr>
            <p:sp>
              <p:nvSpPr>
                <p:cNvPr id="1291" name="Shape 1291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92" name="Shape 1292"/>
                <p:cNvSpPr/>
                <p:nvPr/>
              </p:nvSpPr>
              <p:spPr>
                <a:xfrm>
                  <a:off x="-1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93" name="Shape 1293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298" name="Group 1298"/>
              <p:cNvGrpSpPr/>
              <p:nvPr/>
            </p:nvGrpSpPr>
            <p:grpSpPr>
              <a:xfrm>
                <a:off x="601471" y="0"/>
                <a:ext cx="3576321" cy="9753600"/>
                <a:chOff x="0" y="0"/>
                <a:chExt cx="3576320" cy="9753600"/>
              </a:xfrm>
            </p:grpSpPr>
            <p:sp>
              <p:nvSpPr>
                <p:cNvPr id="1295" name="Shape 1295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96" name="Shape 1296"/>
                <p:cNvSpPr/>
                <p:nvPr/>
              </p:nvSpPr>
              <p:spPr>
                <a:xfrm>
                  <a:off x="-1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97" name="Shape 1297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302" name="Group 1302"/>
              <p:cNvGrpSpPr/>
              <p:nvPr/>
            </p:nvGrpSpPr>
            <p:grpSpPr>
              <a:xfrm>
                <a:off x="9428479" y="0"/>
                <a:ext cx="3576322" cy="9753600"/>
                <a:chOff x="0" y="0"/>
                <a:chExt cx="3576320" cy="9753600"/>
              </a:xfrm>
            </p:grpSpPr>
            <p:sp>
              <p:nvSpPr>
                <p:cNvPr id="1299" name="Shape 1299"/>
                <p:cNvSpPr/>
                <p:nvPr/>
              </p:nvSpPr>
              <p:spPr>
                <a:xfrm rot="10800000">
                  <a:off x="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00" name="Shape 1300"/>
                <p:cNvSpPr/>
                <p:nvPr/>
              </p:nvSpPr>
              <p:spPr>
                <a:xfrm rot="10800000">
                  <a:off x="292608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01" name="Shape 1301"/>
                <p:cNvSpPr/>
                <p:nvPr/>
              </p:nvSpPr>
              <p:spPr>
                <a:xfrm rot="10800000">
                  <a:off x="2167466" y="0"/>
                  <a:ext cx="1083735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sp>
            <p:nvSpPr>
              <p:cNvPr id="1303" name="Shape 1303"/>
              <p:cNvSpPr/>
              <p:nvPr/>
            </p:nvSpPr>
            <p:spPr>
              <a:xfrm>
                <a:off x="5418666" y="0"/>
                <a:ext cx="4009815" cy="97536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304" name="Shape 1304"/>
              <p:cNvSpPr/>
              <p:nvPr/>
            </p:nvSpPr>
            <p:spPr>
              <a:xfrm>
                <a:off x="4118186" y="0"/>
                <a:ext cx="650241" cy="97536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305" name="Shape 1305"/>
              <p:cNvSpPr/>
              <p:nvPr/>
            </p:nvSpPr>
            <p:spPr>
              <a:xfrm>
                <a:off x="4443306" y="0"/>
                <a:ext cx="1083735" cy="97536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1307" name="Shape 1307"/>
            <p:cNvSpPr/>
            <p:nvPr/>
          </p:nvSpPr>
          <p:spPr>
            <a:xfrm>
              <a:off x="900385" y="7161085"/>
              <a:ext cx="13004801" cy="1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900385" y="4959121"/>
              <a:ext cx="13004801" cy="123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883495" y="8022441"/>
              <a:ext cx="4273006" cy="17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900385" y="7515760"/>
              <a:ext cx="13004801" cy="208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3957357" y="7306834"/>
              <a:ext cx="9930939" cy="24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2" name="Shape 1312"/>
            <p:cNvSpPr/>
            <p:nvPr/>
          </p:nvSpPr>
          <p:spPr>
            <a:xfrm rot="1800000">
              <a:off x="5178486" y="4066491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3" name="Shape 1313"/>
            <p:cNvSpPr/>
            <p:nvPr/>
          </p:nvSpPr>
          <p:spPr>
            <a:xfrm rot="1800000">
              <a:off x="6208033" y="5868199"/>
              <a:ext cx="227754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4" name="Shape 1314"/>
            <p:cNvSpPr/>
            <p:nvPr/>
          </p:nvSpPr>
          <p:spPr>
            <a:xfrm rot="1800000">
              <a:off x="6221581" y="2264785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5" name="Shape 1315"/>
            <p:cNvSpPr/>
            <p:nvPr/>
          </p:nvSpPr>
          <p:spPr>
            <a:xfrm rot="1800000">
              <a:off x="5151393" y="463079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6" name="Shape 1316"/>
            <p:cNvSpPr/>
            <p:nvPr/>
          </p:nvSpPr>
          <p:spPr>
            <a:xfrm rot="1800000">
              <a:off x="7264672" y="7656359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7" name="Shape 1317"/>
            <p:cNvSpPr/>
            <p:nvPr/>
          </p:nvSpPr>
          <p:spPr>
            <a:xfrm rot="1800000">
              <a:off x="373411" y="5975506"/>
              <a:ext cx="1794132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8" name="Shape 1318"/>
            <p:cNvSpPr/>
            <p:nvPr/>
          </p:nvSpPr>
          <p:spPr>
            <a:xfrm rot="1800000">
              <a:off x="951926" y="7683455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19" name="Shape 1319"/>
            <p:cNvSpPr/>
            <p:nvPr/>
          </p:nvSpPr>
          <p:spPr>
            <a:xfrm rot="1800000">
              <a:off x="992568" y="4052946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0" name="Shape 1320"/>
            <p:cNvSpPr/>
            <p:nvPr/>
          </p:nvSpPr>
          <p:spPr>
            <a:xfrm rot="1800000">
              <a:off x="2022113" y="5868198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1" name="Shape 1321"/>
            <p:cNvSpPr/>
            <p:nvPr/>
          </p:nvSpPr>
          <p:spPr>
            <a:xfrm rot="1800000">
              <a:off x="3065206" y="7696999"/>
              <a:ext cx="227754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2" name="Shape 1322"/>
            <p:cNvSpPr/>
            <p:nvPr/>
          </p:nvSpPr>
          <p:spPr>
            <a:xfrm rot="1800000">
              <a:off x="3092301" y="4066491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3" name="Shape 1323"/>
            <p:cNvSpPr/>
            <p:nvPr/>
          </p:nvSpPr>
          <p:spPr>
            <a:xfrm rot="1800000">
              <a:off x="2049206" y="2224146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4" name="Shape 1324"/>
            <p:cNvSpPr/>
            <p:nvPr/>
          </p:nvSpPr>
          <p:spPr>
            <a:xfrm rot="1800000">
              <a:off x="10597155" y="5895293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5" name="Shape 1325"/>
            <p:cNvSpPr/>
            <p:nvPr/>
          </p:nvSpPr>
          <p:spPr>
            <a:xfrm rot="1800000">
              <a:off x="11653795" y="7710547"/>
              <a:ext cx="227754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6" name="Shape 1326"/>
            <p:cNvSpPr/>
            <p:nvPr/>
          </p:nvSpPr>
          <p:spPr>
            <a:xfrm rot="1800000">
              <a:off x="11653797" y="4080039"/>
              <a:ext cx="2277547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7" name="Shape 1327"/>
            <p:cNvSpPr/>
            <p:nvPr/>
          </p:nvSpPr>
          <p:spPr>
            <a:xfrm rot="1800000">
              <a:off x="12730994" y="5768006"/>
              <a:ext cx="1768402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28" name="Shape 1328"/>
            <p:cNvSpPr/>
            <p:nvPr/>
          </p:nvSpPr>
          <p:spPr>
            <a:xfrm rot="1800000">
              <a:off x="12731349" y="2149723"/>
              <a:ext cx="1766217" cy="19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330" name="Shape 1330"/>
          <p:cNvSpPr/>
          <p:nvPr/>
        </p:nvSpPr>
        <p:spPr>
          <a:xfrm>
            <a:off x="650239" y="474292"/>
            <a:ext cx="11704322" cy="879736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bevel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31" name="Shape 1331"/>
          <p:cNvSpPr/>
          <p:nvPr/>
        </p:nvSpPr>
        <p:spPr>
          <a:xfrm>
            <a:off x="6487099" y="-30594"/>
            <a:ext cx="5232521" cy="994481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  <a:bevel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32" name="Shape 1332"/>
          <p:cNvSpPr/>
          <p:nvPr/>
        </p:nvSpPr>
        <p:spPr>
          <a:xfrm>
            <a:off x="6612047" y="-30593"/>
            <a:ext cx="4985175" cy="88738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33" name="Shape 1333"/>
          <p:cNvSpPr/>
          <p:nvPr>
            <p:ph type="title"/>
          </p:nvPr>
        </p:nvSpPr>
        <p:spPr>
          <a:xfrm>
            <a:off x="1484074" y="-1"/>
            <a:ext cx="9990749" cy="3087168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914400">
              <a:defRPr sz="5600">
                <a:solidFill>
                  <a:srgbClr val="94C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4" name="Shape 1334"/>
          <p:cNvSpPr/>
          <p:nvPr>
            <p:ph type="body" idx="1"/>
          </p:nvPr>
        </p:nvSpPr>
        <p:spPr>
          <a:xfrm>
            <a:off x="1484077" y="3304749"/>
            <a:ext cx="9638852" cy="644885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57200" indent="-388620" defTabSz="9144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3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89709" indent="-423949" defTabSz="9144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3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74419" indent="-388619" defTabSz="9144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3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27911" indent="-431800" defTabSz="9144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3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83055" indent="-485775" defTabSz="9144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3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5" name="Shape 1335"/>
          <p:cNvSpPr/>
          <p:nvPr>
            <p:ph type="sldNum" sz="quarter" idx="2"/>
          </p:nvPr>
        </p:nvSpPr>
        <p:spPr>
          <a:xfrm>
            <a:off x="6612047" y="386896"/>
            <a:ext cx="1894623" cy="3840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l" defTabSz="914400">
              <a:defRPr sz="16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gradFill flip="none" rotWithShape="1">
          <a:gsLst>
            <a:gs pos="0">
              <a:srgbClr val="C2F35F"/>
            </a:gs>
            <a:gs pos="62000">
              <a:srgbClr val="92BC40"/>
            </a:gs>
            <a:gs pos="100000">
              <a:srgbClr val="7FA23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roup 1380"/>
          <p:cNvGrpSpPr/>
          <p:nvPr/>
        </p:nvGrpSpPr>
        <p:grpSpPr>
          <a:xfrm>
            <a:off x="-806905" y="-1"/>
            <a:ext cx="14874531" cy="10122058"/>
            <a:chOff x="0" y="0"/>
            <a:chExt cx="14874529" cy="10122056"/>
          </a:xfrm>
        </p:grpSpPr>
        <p:grpSp>
          <p:nvGrpSpPr>
            <p:cNvPr id="1357" name="Group 1357"/>
            <p:cNvGrpSpPr/>
            <p:nvPr/>
          </p:nvGrpSpPr>
          <p:grpSpPr>
            <a:xfrm>
              <a:off x="917274" y="0"/>
              <a:ext cx="13004802" cy="9753600"/>
              <a:chOff x="0" y="0"/>
              <a:chExt cx="13004800" cy="9753600"/>
            </a:xfrm>
          </p:grpSpPr>
          <p:grpSp>
            <p:nvGrpSpPr>
              <p:cNvPr id="1345" name="Group 1345"/>
              <p:cNvGrpSpPr/>
              <p:nvPr/>
            </p:nvGrpSpPr>
            <p:grpSpPr>
              <a:xfrm>
                <a:off x="-1" y="0"/>
                <a:ext cx="3576321" cy="9753600"/>
                <a:chOff x="0" y="0"/>
                <a:chExt cx="3576320" cy="9753600"/>
              </a:xfrm>
            </p:grpSpPr>
            <p:sp>
              <p:nvSpPr>
                <p:cNvPr id="1342" name="Shape 1342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43" name="Shape 1343"/>
                <p:cNvSpPr/>
                <p:nvPr/>
              </p:nvSpPr>
              <p:spPr>
                <a:xfrm>
                  <a:off x="-1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44" name="Shape 1344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349" name="Group 1349"/>
              <p:cNvGrpSpPr/>
              <p:nvPr/>
            </p:nvGrpSpPr>
            <p:grpSpPr>
              <a:xfrm>
                <a:off x="601471" y="0"/>
                <a:ext cx="3576321" cy="9753600"/>
                <a:chOff x="0" y="0"/>
                <a:chExt cx="3576320" cy="9753600"/>
              </a:xfrm>
            </p:grpSpPr>
            <p:sp>
              <p:nvSpPr>
                <p:cNvPr id="1346" name="Shape 1346"/>
                <p:cNvSpPr/>
                <p:nvPr/>
              </p:nvSpPr>
              <p:spPr>
                <a:xfrm>
                  <a:off x="130048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47" name="Shape 1347"/>
                <p:cNvSpPr/>
                <p:nvPr/>
              </p:nvSpPr>
              <p:spPr>
                <a:xfrm>
                  <a:off x="-1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48" name="Shape 1348"/>
                <p:cNvSpPr/>
                <p:nvPr/>
              </p:nvSpPr>
              <p:spPr>
                <a:xfrm>
                  <a:off x="325120" y="0"/>
                  <a:ext cx="1083734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353" name="Group 1353"/>
              <p:cNvGrpSpPr/>
              <p:nvPr/>
            </p:nvGrpSpPr>
            <p:grpSpPr>
              <a:xfrm>
                <a:off x="9428479" y="0"/>
                <a:ext cx="3576322" cy="9753600"/>
                <a:chOff x="0" y="0"/>
                <a:chExt cx="3576320" cy="9753600"/>
              </a:xfrm>
            </p:grpSpPr>
            <p:sp>
              <p:nvSpPr>
                <p:cNvPr id="1350" name="Shape 1350"/>
                <p:cNvSpPr/>
                <p:nvPr/>
              </p:nvSpPr>
              <p:spPr>
                <a:xfrm rot="10800000">
                  <a:off x="0" y="0"/>
                  <a:ext cx="2275840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51" name="Shape 1351"/>
                <p:cNvSpPr/>
                <p:nvPr/>
              </p:nvSpPr>
              <p:spPr>
                <a:xfrm rot="10800000">
                  <a:off x="2926080" y="0"/>
                  <a:ext cx="650241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352" name="Shape 1352"/>
                <p:cNvSpPr/>
                <p:nvPr/>
              </p:nvSpPr>
              <p:spPr>
                <a:xfrm rot="10800000">
                  <a:off x="2167466" y="0"/>
                  <a:ext cx="1083735" cy="97536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914400">
                    <a:defRPr sz="24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sp>
            <p:nvSpPr>
              <p:cNvPr id="1354" name="Shape 1354"/>
              <p:cNvSpPr/>
              <p:nvPr/>
            </p:nvSpPr>
            <p:spPr>
              <a:xfrm>
                <a:off x="5418666" y="0"/>
                <a:ext cx="4009815" cy="97536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355" name="Shape 1355"/>
              <p:cNvSpPr/>
              <p:nvPr/>
            </p:nvSpPr>
            <p:spPr>
              <a:xfrm>
                <a:off x="4118186" y="0"/>
                <a:ext cx="650241" cy="97536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356" name="Shape 1356"/>
              <p:cNvSpPr/>
              <p:nvPr/>
            </p:nvSpPr>
            <p:spPr>
              <a:xfrm>
                <a:off x="4443306" y="0"/>
                <a:ext cx="1083735" cy="97536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914400">
                  <a:defRPr sz="2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1358" name="Shape 1358"/>
            <p:cNvSpPr/>
            <p:nvPr/>
          </p:nvSpPr>
          <p:spPr>
            <a:xfrm>
              <a:off x="900385" y="7161085"/>
              <a:ext cx="13004801" cy="1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59" name="Shape 1359"/>
            <p:cNvSpPr/>
            <p:nvPr/>
          </p:nvSpPr>
          <p:spPr>
            <a:xfrm>
              <a:off x="900385" y="4959121"/>
              <a:ext cx="13004801" cy="123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0" name="Shape 1360"/>
            <p:cNvSpPr/>
            <p:nvPr/>
          </p:nvSpPr>
          <p:spPr>
            <a:xfrm>
              <a:off x="883495" y="8022441"/>
              <a:ext cx="4273006" cy="17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1" name="Shape 1361"/>
            <p:cNvSpPr/>
            <p:nvPr/>
          </p:nvSpPr>
          <p:spPr>
            <a:xfrm>
              <a:off x="900385" y="7515760"/>
              <a:ext cx="13004801" cy="208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2" name="Shape 1362"/>
            <p:cNvSpPr/>
            <p:nvPr/>
          </p:nvSpPr>
          <p:spPr>
            <a:xfrm>
              <a:off x="3957357" y="7306834"/>
              <a:ext cx="9930939" cy="24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3" name="Shape 1363"/>
            <p:cNvSpPr/>
            <p:nvPr/>
          </p:nvSpPr>
          <p:spPr>
            <a:xfrm rot="1800000">
              <a:off x="5178486" y="4066491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4" name="Shape 1364"/>
            <p:cNvSpPr/>
            <p:nvPr/>
          </p:nvSpPr>
          <p:spPr>
            <a:xfrm rot="1800000">
              <a:off x="6208033" y="5868199"/>
              <a:ext cx="227754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5" name="Shape 1365"/>
            <p:cNvSpPr/>
            <p:nvPr/>
          </p:nvSpPr>
          <p:spPr>
            <a:xfrm rot="1800000">
              <a:off x="6221581" y="2264785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6" name="Shape 1366"/>
            <p:cNvSpPr/>
            <p:nvPr/>
          </p:nvSpPr>
          <p:spPr>
            <a:xfrm rot="1800000">
              <a:off x="5151393" y="463079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7" name="Shape 1367"/>
            <p:cNvSpPr/>
            <p:nvPr/>
          </p:nvSpPr>
          <p:spPr>
            <a:xfrm rot="1800000">
              <a:off x="7264672" y="7656359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8" name="Shape 1368"/>
            <p:cNvSpPr/>
            <p:nvPr/>
          </p:nvSpPr>
          <p:spPr>
            <a:xfrm rot="1800000">
              <a:off x="373411" y="5975506"/>
              <a:ext cx="1794132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9" name="Shape 1369"/>
            <p:cNvSpPr/>
            <p:nvPr/>
          </p:nvSpPr>
          <p:spPr>
            <a:xfrm rot="1800000">
              <a:off x="951926" y="7683455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0" name="Shape 1370"/>
            <p:cNvSpPr/>
            <p:nvPr/>
          </p:nvSpPr>
          <p:spPr>
            <a:xfrm rot="1800000">
              <a:off x="992568" y="4052946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1" name="Shape 1371"/>
            <p:cNvSpPr/>
            <p:nvPr/>
          </p:nvSpPr>
          <p:spPr>
            <a:xfrm rot="1800000">
              <a:off x="2022113" y="5868198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2" name="Shape 1372"/>
            <p:cNvSpPr/>
            <p:nvPr/>
          </p:nvSpPr>
          <p:spPr>
            <a:xfrm rot="1800000">
              <a:off x="3065206" y="7696999"/>
              <a:ext cx="227754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3" name="Shape 1373"/>
            <p:cNvSpPr/>
            <p:nvPr/>
          </p:nvSpPr>
          <p:spPr>
            <a:xfrm rot="1800000">
              <a:off x="3092301" y="4066491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4" name="Shape 1374"/>
            <p:cNvSpPr/>
            <p:nvPr/>
          </p:nvSpPr>
          <p:spPr>
            <a:xfrm rot="1800000">
              <a:off x="2049206" y="2224146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5" name="Shape 1375"/>
            <p:cNvSpPr/>
            <p:nvPr/>
          </p:nvSpPr>
          <p:spPr>
            <a:xfrm rot="1800000">
              <a:off x="10597155" y="5895293"/>
              <a:ext cx="227754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6" name="Shape 1376"/>
            <p:cNvSpPr/>
            <p:nvPr/>
          </p:nvSpPr>
          <p:spPr>
            <a:xfrm rot="1800000">
              <a:off x="11653795" y="7710547"/>
              <a:ext cx="227754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7" name="Shape 1377"/>
            <p:cNvSpPr/>
            <p:nvPr/>
          </p:nvSpPr>
          <p:spPr>
            <a:xfrm rot="1800000">
              <a:off x="11653797" y="4080039"/>
              <a:ext cx="2277547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8" name="Shape 1378"/>
            <p:cNvSpPr/>
            <p:nvPr/>
          </p:nvSpPr>
          <p:spPr>
            <a:xfrm rot="1800000">
              <a:off x="12730994" y="5768006"/>
              <a:ext cx="1768402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9" name="Shape 1379"/>
            <p:cNvSpPr/>
            <p:nvPr/>
          </p:nvSpPr>
          <p:spPr>
            <a:xfrm rot="1800000">
              <a:off x="12731349" y="2149723"/>
              <a:ext cx="1766217" cy="19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914400">
                <a:defRPr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381" name="Shape 1381"/>
          <p:cNvSpPr/>
          <p:nvPr/>
        </p:nvSpPr>
        <p:spPr>
          <a:xfrm>
            <a:off x="650239" y="474292"/>
            <a:ext cx="11704322" cy="879736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bevel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82" name="Shape 1382"/>
          <p:cNvSpPr/>
          <p:nvPr/>
        </p:nvSpPr>
        <p:spPr>
          <a:xfrm>
            <a:off x="6487099" y="-30594"/>
            <a:ext cx="5232521" cy="994481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  <a:bevel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83" name="Shape 1383"/>
          <p:cNvSpPr/>
          <p:nvPr/>
        </p:nvSpPr>
        <p:spPr>
          <a:xfrm>
            <a:off x="6612047" y="-30593"/>
            <a:ext cx="4985175" cy="88738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384" name="Shape 1384"/>
          <p:cNvSpPr/>
          <p:nvPr>
            <p:ph type="title"/>
          </p:nvPr>
        </p:nvSpPr>
        <p:spPr>
          <a:xfrm>
            <a:off x="1484074" y="1461566"/>
            <a:ext cx="9990749" cy="1625601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914400">
              <a:defRPr sz="5600">
                <a:solidFill>
                  <a:srgbClr val="94C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5" name="Shape 1385"/>
          <p:cNvSpPr/>
          <p:nvPr>
            <p:ph type="sldNum" sz="quarter" idx="2"/>
          </p:nvPr>
        </p:nvSpPr>
        <p:spPr>
          <a:xfrm>
            <a:off x="6612047" y="386896"/>
            <a:ext cx="1894623" cy="3840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l" defTabSz="914400">
              <a:defRPr sz="16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Shape 1392"/>
          <p:cNvSpPr/>
          <p:nvPr/>
        </p:nvSpPr>
        <p:spPr>
          <a:xfrm flipH="1">
            <a:off x="12462933" y="0"/>
            <a:ext cx="1" cy="9753601"/>
          </a:xfrm>
          <a:prstGeom prst="line">
            <a:avLst/>
          </a:prstGeom>
          <a:ln w="50800">
            <a:solidFill>
              <a:srgbClr val="FEC2AC">
                <a:alpha val="93000"/>
              </a:srgbClr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3" name="Shape 1393"/>
          <p:cNvSpPr/>
          <p:nvPr/>
        </p:nvSpPr>
        <p:spPr>
          <a:xfrm flipH="1">
            <a:off x="108373" y="0"/>
            <a:ext cx="1" cy="9753601"/>
          </a:xfrm>
          <a:prstGeom prst="line">
            <a:avLst/>
          </a:prstGeom>
          <a:ln w="76200">
            <a:solidFill>
              <a:srgbClr val="FEC2AC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4" name="Shape 1394"/>
          <p:cNvSpPr/>
          <p:nvPr/>
        </p:nvSpPr>
        <p:spPr>
          <a:xfrm flipH="1">
            <a:off x="12788053" y="0"/>
            <a:ext cx="1" cy="9753601"/>
          </a:xfrm>
          <a:prstGeom prst="line">
            <a:avLst/>
          </a:prstGeom>
          <a:ln w="25400">
            <a:solidFill>
              <a:srgbClr val="FE8637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5" name="Shape 1395"/>
          <p:cNvSpPr/>
          <p:nvPr/>
        </p:nvSpPr>
        <p:spPr>
          <a:xfrm>
            <a:off x="12571307" y="-1"/>
            <a:ext cx="433494" cy="9753601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96" name="Shape 1396"/>
          <p:cNvSpPr/>
          <p:nvPr/>
        </p:nvSpPr>
        <p:spPr>
          <a:xfrm flipH="1">
            <a:off x="12679680" y="0"/>
            <a:ext cx="1" cy="9753601"/>
          </a:xfrm>
          <a:prstGeom prst="line">
            <a:avLst/>
          </a:prstGeom>
          <a:ln w="12700">
            <a:solidFill>
              <a:srgbClr val="FE8637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7" name="Shape 1397"/>
          <p:cNvSpPr/>
          <p:nvPr/>
        </p:nvSpPr>
        <p:spPr>
          <a:xfrm>
            <a:off x="11600281" y="8128000"/>
            <a:ext cx="780289" cy="780289"/>
          </a:xfrm>
          <a:prstGeom prst="ellipse">
            <a:avLst/>
          </a:prstGeom>
          <a:solidFill>
            <a:srgbClr val="FE863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98" name="Shape 1398"/>
          <p:cNvSpPr/>
          <p:nvPr>
            <p:ph type="title"/>
          </p:nvPr>
        </p:nvSpPr>
        <p:spPr>
          <a:xfrm>
            <a:off x="650239" y="-1"/>
            <a:ext cx="10620588" cy="2016198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914400">
              <a:defRPr cap="small" sz="4200">
                <a:solidFill>
                  <a:srgbClr val="575F6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9" name="Shape 1399"/>
          <p:cNvSpPr/>
          <p:nvPr>
            <p:ph type="sldNum" sz="quarter" idx="2"/>
          </p:nvPr>
        </p:nvSpPr>
        <p:spPr>
          <a:xfrm>
            <a:off x="11561267" y="8321005"/>
            <a:ext cx="866988" cy="4094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defTabSz="914400">
              <a:defRPr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/>
          <p:nvPr/>
        </p:nvSpPr>
        <p:spPr>
          <a:xfrm flipH="1">
            <a:off x="12462933" y="0"/>
            <a:ext cx="1" cy="9753601"/>
          </a:xfrm>
          <a:prstGeom prst="line">
            <a:avLst/>
          </a:prstGeom>
          <a:ln w="50800">
            <a:solidFill>
              <a:srgbClr val="FEC2AC">
                <a:alpha val="93000"/>
              </a:srgbClr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7" name="Shape 1407"/>
          <p:cNvSpPr/>
          <p:nvPr/>
        </p:nvSpPr>
        <p:spPr>
          <a:xfrm flipH="1">
            <a:off x="108373" y="0"/>
            <a:ext cx="1" cy="9753601"/>
          </a:xfrm>
          <a:prstGeom prst="line">
            <a:avLst/>
          </a:prstGeom>
          <a:ln w="76200">
            <a:solidFill>
              <a:srgbClr val="FEC2AC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8" name="Shape 1408"/>
          <p:cNvSpPr/>
          <p:nvPr/>
        </p:nvSpPr>
        <p:spPr>
          <a:xfrm flipH="1">
            <a:off x="12788053" y="0"/>
            <a:ext cx="1" cy="9753601"/>
          </a:xfrm>
          <a:prstGeom prst="line">
            <a:avLst/>
          </a:prstGeom>
          <a:ln w="25400">
            <a:solidFill>
              <a:srgbClr val="FE8637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9" name="Shape 1409"/>
          <p:cNvSpPr/>
          <p:nvPr/>
        </p:nvSpPr>
        <p:spPr>
          <a:xfrm>
            <a:off x="12571307" y="-1"/>
            <a:ext cx="433494" cy="9753601"/>
          </a:xfrm>
          <a:prstGeom prst="rect">
            <a:avLst/>
          </a:prstGeom>
          <a:solidFill>
            <a:srgbClr val="FEC2AC">
              <a:alpha val="87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410" name="Shape 1410"/>
          <p:cNvSpPr/>
          <p:nvPr/>
        </p:nvSpPr>
        <p:spPr>
          <a:xfrm flipH="1">
            <a:off x="12679680" y="0"/>
            <a:ext cx="1" cy="9753601"/>
          </a:xfrm>
          <a:prstGeom prst="line">
            <a:avLst/>
          </a:prstGeom>
          <a:ln w="12700">
            <a:solidFill>
              <a:srgbClr val="FE8637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1" name="Shape 1411"/>
          <p:cNvSpPr/>
          <p:nvPr/>
        </p:nvSpPr>
        <p:spPr>
          <a:xfrm>
            <a:off x="11600281" y="8128000"/>
            <a:ext cx="780289" cy="780289"/>
          </a:xfrm>
          <a:prstGeom prst="ellipse">
            <a:avLst/>
          </a:prstGeom>
          <a:solidFill>
            <a:srgbClr val="FE863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412" name="Shape 1412"/>
          <p:cNvSpPr/>
          <p:nvPr>
            <p:ph type="title"/>
          </p:nvPr>
        </p:nvSpPr>
        <p:spPr>
          <a:xfrm>
            <a:off x="650239" y="-1"/>
            <a:ext cx="10620588" cy="2016198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914400">
              <a:defRPr cap="small" sz="4200">
                <a:solidFill>
                  <a:srgbClr val="575F6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3" name="Shape 1413"/>
          <p:cNvSpPr/>
          <p:nvPr>
            <p:ph type="body" idx="1"/>
          </p:nvPr>
        </p:nvSpPr>
        <p:spPr>
          <a:xfrm>
            <a:off x="650239" y="2275839"/>
            <a:ext cx="1062058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88620" indent="-388620" defTabSz="91440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○"/>
              <a:defRPr sz="3400"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809897" indent="-444137" defTabSz="914400">
              <a:spcBef>
                <a:spcPts val="600"/>
              </a:spcBef>
              <a:buClr>
                <a:srgbClr val="FE8637"/>
              </a:buClr>
              <a:buSzPct val="80000"/>
              <a:buFont typeface="Wingdings"/>
              <a:buChar char="●"/>
              <a:defRPr sz="3400"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076960" indent="-345440" defTabSz="914400">
              <a:spcBef>
                <a:spcPts val="600"/>
              </a:spcBef>
              <a:buClr>
                <a:srgbClr val="FE8637"/>
              </a:buClr>
              <a:buSzPct val="60000"/>
              <a:buFont typeface="Wingdings"/>
              <a:buChar char="○"/>
              <a:defRPr sz="3400"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51280" indent="-345440" defTabSz="914400">
              <a:spcBef>
                <a:spcPts val="600"/>
              </a:spcBef>
              <a:buClr>
                <a:srgbClr val="FE8637"/>
              </a:buClr>
              <a:buSzPct val="60000"/>
              <a:buFont typeface="Wingdings"/>
              <a:buChar char="○"/>
              <a:defRPr sz="3400"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668779" indent="-388619" defTabSz="914400">
              <a:spcBef>
                <a:spcPts val="600"/>
              </a:spcBef>
              <a:buClr>
                <a:srgbClr val="FE8637"/>
              </a:buClr>
              <a:buSzPct val="68000"/>
              <a:buFont typeface="Wingdings"/>
              <a:buChar char="●"/>
              <a:defRPr sz="3400"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4" name="Shape 1414"/>
          <p:cNvSpPr/>
          <p:nvPr>
            <p:ph type="sldNum" sz="quarter" idx="2"/>
          </p:nvPr>
        </p:nvSpPr>
        <p:spPr>
          <a:xfrm>
            <a:off x="11561267" y="8321005"/>
            <a:ext cx="866988" cy="4094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defTabSz="914400">
              <a:defRPr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422" name="Shape 1422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423" name="Shape 1423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424" name="Shape 1424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5" name="Shape 1425"/>
          <p:cNvSpPr/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0069" indent="-360341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770878" indent="-377686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◦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1044593" indent="-413657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371600" indent="-4572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625600" indent="-482600" defTabSz="914400">
              <a:spcBef>
                <a:spcPts val="400"/>
              </a:spcBef>
              <a:buClr>
                <a:srgbClr val="2DA2BF"/>
              </a:buClr>
              <a:buSzPct val="100000"/>
              <a:buFont typeface="Wingdings 3"/>
              <a:buChar char="●"/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6" name="Shape 1426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27" name="Shape 1427"/>
          <p:cNvSpPr/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464646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gradFill flip="none" rotWithShape="1">
          <a:gsLst>
            <a:gs pos="0">
              <a:srgbClr val="B1B1B1"/>
            </a:gs>
            <a:gs pos="40000">
              <a:srgbClr val="9E9E9E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Shape 1434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435" name="Shape 1435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436" name="Shape 1436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</a:p>
        </p:txBody>
      </p:sp>
      <p:sp>
        <p:nvSpPr>
          <p:cNvPr id="1437" name="Shape 1437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8" name="Shape 1438"/>
          <p:cNvSpPr/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</p:spPr>
        <p:txBody>
          <a:bodyPr wrap="square" lIns="65023" tIns="65023" rIns="65023" bIns="65023" anchor="b"/>
          <a:lstStyle>
            <a:lvl1pPr algn="r" defTabSz="914400">
              <a:defRPr sz="1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39" name="Shape 1439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14400">
              <a:defRPr sz="5800">
                <a:solidFill>
                  <a:srgbClr val="DEF5F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Shape 1446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7" name="Shape 1447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9144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9144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9144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8" name="Shape 1448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roup 1464"/>
          <p:cNvGrpSpPr/>
          <p:nvPr/>
        </p:nvGrpSpPr>
        <p:grpSpPr>
          <a:xfrm>
            <a:off x="9356231" y="1192106"/>
            <a:ext cx="3244428" cy="7552269"/>
            <a:chOff x="0" y="0"/>
            <a:chExt cx="3244427" cy="7552267"/>
          </a:xfrm>
        </p:grpSpPr>
        <p:sp>
          <p:nvSpPr>
            <p:cNvPr id="1462" name="Shape 1462"/>
            <p:cNvSpPr/>
            <p:nvPr/>
          </p:nvSpPr>
          <p:spPr>
            <a:xfrm>
              <a:off x="0" y="0"/>
              <a:ext cx="3244428" cy="7552268"/>
            </a:xfrm>
            <a:prstGeom prst="roundRect">
              <a:avLst>
                <a:gd name="adj" fmla="val 5719"/>
              </a:avLst>
            </a:prstGeom>
            <a:solidFill>
              <a:srgbClr val="E78E23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91440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63" name="Shape 1463"/>
            <p:cNvSpPr/>
            <p:nvPr/>
          </p:nvSpPr>
          <p:spPr>
            <a:xfrm>
              <a:off x="77293" y="77293"/>
              <a:ext cx="3089841" cy="521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599" tIns="25599" rIns="25599" bIns="25599" numCol="1" anchor="t">
              <a:spAutoFit/>
            </a:bodyPr>
            <a:lstStyle>
              <a:lvl1pPr algn="l" defTabSz="914400">
                <a:defRPr b="1"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 sz="2400"/>
              </a:pPr>
              <a:r>
                <a:rPr b="1" sz="3000"/>
                <a:t>Key words</a:t>
              </a:r>
            </a:p>
          </p:txBody>
        </p:sp>
      </p:grpSp>
      <p:sp>
        <p:nvSpPr>
          <p:cNvPr id="1465" name="Shape 1465"/>
          <p:cNvSpPr/>
          <p:nvPr>
            <p:ph type="body" sz="half" idx="1"/>
          </p:nvPr>
        </p:nvSpPr>
        <p:spPr>
          <a:xfrm>
            <a:off x="2402276" y="1842346"/>
            <a:ext cx="5527040" cy="6899770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0" indent="0" defTabSz="914400">
              <a:spcBef>
                <a:spcPts val="50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914400">
              <a:spcBef>
                <a:spcPts val="50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914400">
              <a:spcBef>
                <a:spcPts val="50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914400">
              <a:spcBef>
                <a:spcPts val="50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914400">
              <a:spcBef>
                <a:spcPts val="50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6" name="Shape 1466"/>
          <p:cNvSpPr/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4" name="Shape 1474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5" name="Shape 1475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3" name="Shape 1483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4" name="Shape 148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92" name="Shape 1492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3" name="Shape 1493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1" name="Shape 1501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" name="Shape 1502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0" name="Shape 1510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1" name="Shape 1511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Shape 1518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9" name="Shape 1519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0" name="Shape 1520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28" name="Shape 1528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9" name="Shape 1529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Shape 1536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7" name="Shape 1537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8" name="Shape 1538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Shape 1545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6" name="Shape 1546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7" name="Shape 1547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5" name="Shape 1555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6" name="Shape 1556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4" name="Shape 1564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5" name="Shape 1565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Shape 1572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3" name="Shape 1573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4" name="Shape 157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2" name="Shape 1582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3" name="Shape 1583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1" name="Shape 1591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2" name="Shape 1592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Shape 1599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0" name="Shape 1600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1" name="Shape 1601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Shape 1608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Only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roup 1617"/>
          <p:cNvGrpSpPr/>
          <p:nvPr/>
        </p:nvGrpSpPr>
        <p:grpSpPr>
          <a:xfrm>
            <a:off x="9482666" y="1192106"/>
            <a:ext cx="3117993" cy="7550010"/>
            <a:chOff x="0" y="0"/>
            <a:chExt cx="3117992" cy="7550008"/>
          </a:xfrm>
        </p:grpSpPr>
        <p:sp>
          <p:nvSpPr>
            <p:cNvPr id="1615" name="Shape 1615"/>
            <p:cNvSpPr/>
            <p:nvPr/>
          </p:nvSpPr>
          <p:spPr>
            <a:xfrm>
              <a:off x="0" y="0"/>
              <a:ext cx="3117993" cy="7550009"/>
            </a:xfrm>
            <a:prstGeom prst="roundRect">
              <a:avLst>
                <a:gd name="adj" fmla="val 5719"/>
              </a:avLst>
            </a:prstGeom>
            <a:solidFill>
              <a:srgbClr val="2FA797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45720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16" name="Shape 1616"/>
            <p:cNvSpPr/>
            <p:nvPr/>
          </p:nvSpPr>
          <p:spPr>
            <a:xfrm>
              <a:off x="74282" y="74282"/>
              <a:ext cx="2969428" cy="521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599" tIns="25599" rIns="25599" bIns="25599" numCol="1" anchor="t">
              <a:spAutoFit/>
            </a:bodyPr>
            <a:lstStyle>
              <a:lvl1pPr algn="l" defTabSz="457200">
                <a:defRPr b="1"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b="0" sz="2400"/>
              </a:pPr>
              <a:r>
                <a:rPr b="1" sz="3000"/>
                <a:t>Key words</a:t>
              </a:r>
            </a:p>
          </p:txBody>
        </p:sp>
      </p:grpSp>
      <p:sp>
        <p:nvSpPr>
          <p:cNvPr id="1618" name="Shape 1618"/>
          <p:cNvSpPr/>
          <p:nvPr>
            <p:ph type="body" sz="half" idx="1"/>
          </p:nvPr>
        </p:nvSpPr>
        <p:spPr>
          <a:xfrm>
            <a:off x="2402276" y="1842346"/>
            <a:ext cx="5527040" cy="6899770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0" indent="0" defTabSz="457200">
              <a:spcBef>
                <a:spcPts val="8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9" name="Shape 1619"/>
          <p:cNvSpPr/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7" name="Shape 1627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8" name="Shape 1628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Shape 1635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6" name="Shape 1636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7" name="Shape 1637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Shape 164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Shape 1651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2" name="Shape 1652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3" name="Shape 1653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Shape 1660"/>
          <p:cNvSpPr/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1" name="Shape 1661"/>
          <p:cNvSpPr/>
          <p:nvPr>
            <p:ph type="body" sz="half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2" name="Shape 1662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C6D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Shape 1669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E1E8F5"/>
            </a:gs>
            <a:gs pos="50000">
              <a:srgbClr val="C2D1ED"/>
            </a:gs>
            <a:gs pos="100000">
              <a:srgbClr val="9AB5E4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Shape 1676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Shape 1683"/>
          <p:cNvSpPr/>
          <p:nvPr>
            <p:ph type="sldNum" sz="quarter" idx="2"/>
          </p:nvPr>
        </p:nvSpPr>
        <p:spPr>
          <a:xfrm>
            <a:off x="8087359" y="8881533"/>
            <a:ext cx="1706881" cy="294921"/>
          </a:xfrm>
          <a:prstGeom prst="rect">
            <a:avLst/>
          </a:prstGeom>
        </p:spPr>
        <p:txBody>
          <a:bodyPr wrap="square" lIns="48767" tIns="48767" rIns="48767" bIns="48767"/>
          <a:lstStyle>
            <a:lvl1pPr algn="r"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Shape 1690"/>
          <p:cNvSpPr/>
          <p:nvPr>
            <p:ph type="sldNum" sz="quarter" idx="2"/>
          </p:nvPr>
        </p:nvSpPr>
        <p:spPr>
          <a:xfrm>
            <a:off x="9320107" y="8882098"/>
            <a:ext cx="3034454" cy="389270"/>
          </a:xfrm>
          <a:prstGeom prst="rect">
            <a:avLst/>
          </a:prstGeom>
        </p:spPr>
        <p:txBody>
          <a:bodyPr wrap="square" lIns="65023" tIns="65023" rIns="65023" bIns="65023"/>
          <a:lstStyle>
            <a:lvl1pPr algn="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/>
          <p:nvPr>
            <p:ph type="title"/>
          </p:nvPr>
        </p:nvSpPr>
        <p:spPr>
          <a:xfrm>
            <a:off x="2355638" y="-498248"/>
            <a:ext cx="8293524" cy="1843349"/>
          </a:xfrm>
          <a:prstGeom prst="rect">
            <a:avLst/>
          </a:prstGeom>
        </p:spPr>
        <p:txBody>
          <a:bodyPr/>
          <a:lstStyle>
            <a:lvl1pPr defTabSz="525779">
              <a:defRPr sz="7200" u="sng"/>
            </a:lvl1pPr>
          </a:lstStyle>
          <a:p>
            <a:pPr/>
            <a:r>
              <a:t>Properties of metals</a:t>
            </a:r>
          </a:p>
        </p:txBody>
      </p:sp>
      <p:sp>
        <p:nvSpPr>
          <p:cNvPr id="1700" name="Shape 1700"/>
          <p:cNvSpPr/>
          <p:nvPr/>
        </p:nvSpPr>
        <p:spPr>
          <a:xfrm>
            <a:off x="3498138" y="4552950"/>
            <a:ext cx="60085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Physical Properties of Metals</a:t>
            </a:r>
          </a:p>
        </p:txBody>
      </p:sp>
      <p:sp>
        <p:nvSpPr>
          <p:cNvPr id="1701" name="Shape 1701"/>
          <p:cNvSpPr/>
          <p:nvPr/>
        </p:nvSpPr>
        <p:spPr>
          <a:xfrm>
            <a:off x="3135767" y="4114800"/>
            <a:ext cx="6611923" cy="1524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2" name="Shape 1702"/>
          <p:cNvSpPr/>
          <p:nvPr/>
        </p:nvSpPr>
        <p:spPr>
          <a:xfrm>
            <a:off x="178558" y="2431500"/>
            <a:ext cx="2861972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lustrous (shiny)</a:t>
            </a:r>
          </a:p>
        </p:txBody>
      </p:sp>
      <p:sp>
        <p:nvSpPr>
          <p:cNvPr id="1703" name="Shape 1703"/>
          <p:cNvSpPr/>
          <p:nvPr/>
        </p:nvSpPr>
        <p:spPr>
          <a:xfrm>
            <a:off x="390477" y="3021264"/>
            <a:ext cx="2438134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mirror/jewellery</a:t>
            </a:r>
          </a:p>
        </p:txBody>
      </p:sp>
      <p:sp>
        <p:nvSpPr>
          <p:cNvPr id="1704" name="Shape 1704"/>
          <p:cNvSpPr/>
          <p:nvPr/>
        </p:nvSpPr>
        <p:spPr>
          <a:xfrm>
            <a:off x="3341041" y="2286187"/>
            <a:ext cx="7220612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malleable (bendy/pressed into shapes)</a:t>
            </a:r>
          </a:p>
        </p:txBody>
      </p:sp>
      <p:sp>
        <p:nvSpPr>
          <p:cNvPr id="1705" name="Shape 1705"/>
          <p:cNvSpPr/>
          <p:nvPr/>
        </p:nvSpPr>
        <p:spPr>
          <a:xfrm>
            <a:off x="5666124" y="3021264"/>
            <a:ext cx="2191589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coins/utensils</a:t>
            </a:r>
          </a:p>
        </p:txBody>
      </p:sp>
      <p:sp>
        <p:nvSpPr>
          <p:cNvPr id="1706" name="Shape 1706"/>
          <p:cNvSpPr/>
          <p:nvPr/>
        </p:nvSpPr>
        <p:spPr>
          <a:xfrm>
            <a:off x="499647" y="8190757"/>
            <a:ext cx="5248759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ductile (stretched into wires)</a:t>
            </a:r>
          </a:p>
        </p:txBody>
      </p:sp>
      <p:sp>
        <p:nvSpPr>
          <p:cNvPr id="1707" name="Shape 1707"/>
          <p:cNvSpPr/>
          <p:nvPr/>
        </p:nvSpPr>
        <p:spPr>
          <a:xfrm>
            <a:off x="658164" y="8973191"/>
            <a:ext cx="2705939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electricity cables</a:t>
            </a:r>
          </a:p>
        </p:txBody>
      </p:sp>
      <p:sp>
        <p:nvSpPr>
          <p:cNvPr id="1708" name="Shape 1708"/>
          <p:cNvSpPr/>
          <p:nvPr/>
        </p:nvSpPr>
        <p:spPr>
          <a:xfrm>
            <a:off x="7536356" y="8190757"/>
            <a:ext cx="4736694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sonorous - vibrates easily</a:t>
            </a:r>
          </a:p>
        </p:txBody>
      </p:sp>
      <p:sp>
        <p:nvSpPr>
          <p:cNvPr id="1709" name="Shape 1709"/>
          <p:cNvSpPr/>
          <p:nvPr/>
        </p:nvSpPr>
        <p:spPr>
          <a:xfrm>
            <a:off x="8532360" y="8973191"/>
            <a:ext cx="2744687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tuba, french horn</a:t>
            </a:r>
          </a:p>
        </p:txBody>
      </p:sp>
      <p:sp>
        <p:nvSpPr>
          <p:cNvPr id="1710" name="Shape 1710"/>
          <p:cNvSpPr/>
          <p:nvPr/>
        </p:nvSpPr>
        <p:spPr>
          <a:xfrm>
            <a:off x="9791389" y="5460999"/>
            <a:ext cx="2327556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high density</a:t>
            </a:r>
          </a:p>
        </p:txBody>
      </p:sp>
      <p:sp>
        <p:nvSpPr>
          <p:cNvPr id="1711" name="Shape 1711"/>
          <p:cNvSpPr/>
          <p:nvPr/>
        </p:nvSpPr>
        <p:spPr>
          <a:xfrm>
            <a:off x="10329655" y="6201911"/>
            <a:ext cx="1677239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eg anchor</a:t>
            </a:r>
          </a:p>
        </p:txBody>
      </p:sp>
      <p:sp>
        <p:nvSpPr>
          <p:cNvPr id="1712" name="Shape 1712"/>
          <p:cNvSpPr/>
          <p:nvPr/>
        </p:nvSpPr>
        <p:spPr>
          <a:xfrm>
            <a:off x="147089" y="5067299"/>
            <a:ext cx="2501088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high strength</a:t>
            </a:r>
          </a:p>
        </p:txBody>
      </p:sp>
      <p:sp>
        <p:nvSpPr>
          <p:cNvPr id="1713" name="Shape 1713"/>
          <p:cNvSpPr/>
          <p:nvPr/>
        </p:nvSpPr>
        <p:spPr>
          <a:xfrm>
            <a:off x="847563" y="5997228"/>
            <a:ext cx="1523962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buildings</a:t>
            </a:r>
          </a:p>
        </p:txBody>
      </p:sp>
      <p:sp>
        <p:nvSpPr>
          <p:cNvPr id="1714" name="Shape 1714"/>
          <p:cNvSpPr/>
          <p:nvPr/>
        </p:nvSpPr>
        <p:spPr>
          <a:xfrm>
            <a:off x="8977980" y="3419568"/>
            <a:ext cx="3954374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good conductor of e-</a:t>
            </a:r>
          </a:p>
        </p:txBody>
      </p:sp>
      <p:sp>
        <p:nvSpPr>
          <p:cNvPr id="1715" name="Shape 1715"/>
          <p:cNvSpPr/>
          <p:nvPr/>
        </p:nvSpPr>
        <p:spPr>
          <a:xfrm>
            <a:off x="10714217" y="4213065"/>
            <a:ext cx="908114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wires</a:t>
            </a:r>
          </a:p>
        </p:txBody>
      </p:sp>
      <p:sp>
        <p:nvSpPr>
          <p:cNvPr id="1716" name="Shape 1716"/>
          <p:cNvSpPr/>
          <p:nvPr/>
        </p:nvSpPr>
        <p:spPr>
          <a:xfrm>
            <a:off x="4759377" y="6866622"/>
            <a:ext cx="4383940" cy="584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good conductor of heat</a:t>
            </a:r>
          </a:p>
        </p:txBody>
      </p:sp>
      <p:sp>
        <p:nvSpPr>
          <p:cNvPr id="1717" name="Shape 1717"/>
          <p:cNvSpPr/>
          <p:nvPr/>
        </p:nvSpPr>
        <p:spPr>
          <a:xfrm>
            <a:off x="5487444" y="7660119"/>
            <a:ext cx="3354020" cy="50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saucepans, radiators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Shape 1719"/>
          <p:cNvSpPr/>
          <p:nvPr>
            <p:ph type="title"/>
          </p:nvPr>
        </p:nvSpPr>
        <p:spPr>
          <a:xfrm>
            <a:off x="952500" y="444500"/>
            <a:ext cx="11099800" cy="1177450"/>
          </a:xfrm>
          <a:prstGeom prst="rect">
            <a:avLst/>
          </a:prstGeom>
        </p:spPr>
        <p:txBody>
          <a:bodyPr/>
          <a:lstStyle>
            <a:lvl1pPr defTabSz="519937">
              <a:defRPr sz="7119" u="sng"/>
            </a:lvl1pPr>
          </a:lstStyle>
          <a:p>
            <a:pPr/>
            <a:r>
              <a:t>Structure of Metals</a:t>
            </a:r>
          </a:p>
        </p:txBody>
      </p:sp>
      <p:sp>
        <p:nvSpPr>
          <p:cNvPr id="1720" name="Shape 1720"/>
          <p:cNvSpPr/>
          <p:nvPr/>
        </p:nvSpPr>
        <p:spPr>
          <a:xfrm>
            <a:off x="579908" y="1640486"/>
            <a:ext cx="55938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Why are metals malleable?</a:t>
            </a:r>
          </a:p>
        </p:txBody>
      </p:sp>
      <p:pic>
        <p:nvPicPr>
          <p:cNvPr id="1721" name="CATB41_C21_metal_130128kb__m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076" y="2682762"/>
            <a:ext cx="11213071" cy="23990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2" name="Shape 1722"/>
          <p:cNvSpPr/>
          <p:nvPr/>
        </p:nvSpPr>
        <p:spPr>
          <a:xfrm>
            <a:off x="-13789" y="6595885"/>
            <a:ext cx="13004801" cy="1930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3333" indent="-423333" algn="l">
              <a:buSzPct val="100000"/>
              <a:buAutoNum type="arabicPeriod" startAt="1"/>
              <a:defRPr sz="4000">
                <a:solidFill>
                  <a:srgbClr val="FFFFFF"/>
                </a:solidFill>
              </a:defRPr>
            </a:pPr>
            <a:r>
              <a:t>The atoms in a metal are arranged in a regular pattern.</a:t>
            </a:r>
          </a:p>
          <a:p>
            <a:pPr marL="423333" indent="-423333" algn="l">
              <a:buSzPct val="100000"/>
              <a:buAutoNum type="arabicPeriod" startAt="1"/>
              <a:defRPr sz="4000">
                <a:solidFill>
                  <a:srgbClr val="FFFFFF"/>
                </a:solidFill>
              </a:defRPr>
            </a:pPr>
            <a:r>
              <a:t>The atoms are in layers.</a:t>
            </a:r>
          </a:p>
          <a:p>
            <a:pPr marL="423333" indent="-423333" algn="l">
              <a:buSzPct val="100000"/>
              <a:buAutoNum type="arabicPeriod" startAt="1"/>
              <a:defRPr sz="4000">
                <a:solidFill>
                  <a:srgbClr val="FFFFFF"/>
                </a:solidFill>
              </a:defRPr>
            </a:pPr>
            <a:r>
              <a:t>Layers can slide over each other.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/>
          <p:nvPr>
            <p:ph type="title"/>
          </p:nvPr>
        </p:nvSpPr>
        <p:spPr>
          <a:xfrm>
            <a:off x="952500" y="444500"/>
            <a:ext cx="11099800" cy="1177450"/>
          </a:xfrm>
          <a:prstGeom prst="rect">
            <a:avLst/>
          </a:prstGeom>
        </p:spPr>
        <p:txBody>
          <a:bodyPr/>
          <a:lstStyle>
            <a:lvl1pPr defTabSz="519937">
              <a:defRPr sz="7119" u="sng"/>
            </a:lvl1pPr>
          </a:lstStyle>
          <a:p>
            <a:pPr/>
            <a:r>
              <a:t>Structure of Metals</a:t>
            </a:r>
          </a:p>
        </p:txBody>
      </p:sp>
      <p:sp>
        <p:nvSpPr>
          <p:cNvPr id="1725" name="Shape 1725"/>
          <p:cNvSpPr/>
          <p:nvPr/>
        </p:nvSpPr>
        <p:spPr>
          <a:xfrm>
            <a:off x="579908" y="1640486"/>
            <a:ext cx="55938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Why are metals malleable?</a:t>
            </a:r>
          </a:p>
        </p:txBody>
      </p:sp>
      <p:sp>
        <p:nvSpPr>
          <p:cNvPr id="1726" name="Shape 1726"/>
          <p:cNvSpPr/>
          <p:nvPr/>
        </p:nvSpPr>
        <p:spPr>
          <a:xfrm>
            <a:off x="-13789" y="6595885"/>
            <a:ext cx="13004801" cy="19304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3333" indent="-423333" algn="l">
              <a:buSzPct val="100000"/>
              <a:buAutoNum type="arabicPeriod" startAt="1"/>
              <a:defRPr sz="4000">
                <a:solidFill>
                  <a:srgbClr val="FFFFFF"/>
                </a:solidFill>
              </a:defRPr>
            </a:pPr>
            <a:r>
              <a:t>The atoms in a metal are arranged in a regular pattern.</a:t>
            </a:r>
          </a:p>
          <a:p>
            <a:pPr marL="423333" indent="-423333" algn="l">
              <a:buSzPct val="100000"/>
              <a:buAutoNum type="arabicPeriod" startAt="1"/>
              <a:defRPr sz="4000">
                <a:solidFill>
                  <a:srgbClr val="FFFFFF"/>
                </a:solidFill>
              </a:defRPr>
            </a:pPr>
            <a:r>
              <a:t>The atoms are in layers.</a:t>
            </a:r>
          </a:p>
          <a:p>
            <a:pPr marL="423333" indent="-423333" algn="l">
              <a:buSzPct val="100000"/>
              <a:buAutoNum type="arabicPeriod" startAt="1"/>
              <a:defRPr sz="4000">
                <a:solidFill>
                  <a:srgbClr val="FFFFFF"/>
                </a:solidFill>
              </a:defRPr>
            </a:pPr>
            <a:r>
              <a:t>Layers can slide over each other.</a:t>
            </a:r>
          </a:p>
        </p:txBody>
      </p:sp>
      <p:pic>
        <p:nvPicPr>
          <p:cNvPr id="1727" name="CATB41_C22_slideyMetal_130206kb__main_full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3613" y="2583440"/>
            <a:ext cx="5989997" cy="2550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Shape 1729"/>
          <p:cNvSpPr/>
          <p:nvPr>
            <p:ph type="title"/>
          </p:nvPr>
        </p:nvSpPr>
        <p:spPr>
          <a:xfrm>
            <a:off x="952500" y="444500"/>
            <a:ext cx="11099800" cy="1177450"/>
          </a:xfrm>
          <a:prstGeom prst="rect">
            <a:avLst/>
          </a:prstGeom>
        </p:spPr>
        <p:txBody>
          <a:bodyPr/>
          <a:lstStyle>
            <a:lvl1pPr defTabSz="519937">
              <a:defRPr sz="7119" u="sng"/>
            </a:lvl1pPr>
          </a:lstStyle>
          <a:p>
            <a:pPr/>
            <a:r>
              <a:t>Structure of Metals</a:t>
            </a:r>
          </a:p>
        </p:txBody>
      </p:sp>
      <p:sp>
        <p:nvSpPr>
          <p:cNvPr id="1730" name="Shape 1730"/>
          <p:cNvSpPr/>
          <p:nvPr/>
        </p:nvSpPr>
        <p:spPr>
          <a:xfrm>
            <a:off x="535296" y="1640486"/>
            <a:ext cx="85244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Why do metals have a high boiling point?</a:t>
            </a:r>
          </a:p>
        </p:txBody>
      </p:sp>
      <p:sp>
        <p:nvSpPr>
          <p:cNvPr id="1731" name="Shape 1731"/>
          <p:cNvSpPr/>
          <p:nvPr/>
        </p:nvSpPr>
        <p:spPr>
          <a:xfrm>
            <a:off x="-25400" y="6640449"/>
            <a:ext cx="13055601" cy="2832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3333" indent="-423333" algn="l">
              <a:buSzPct val="1000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In metals, the electrons in the outer shells of the atoms are delocalised.</a:t>
            </a:r>
          </a:p>
          <a:p>
            <a:pPr marL="423333" indent="-423333" algn="l">
              <a:buSzPct val="1000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There are strong forces of electrostatic attraction between the positive metal ions and the negative electrons.</a:t>
            </a:r>
          </a:p>
          <a:p>
            <a:pPr marL="423333" indent="-423333" algn="l">
              <a:buSzPct val="100000"/>
              <a:buAutoNum type="arabicPeriod" startAt="1"/>
              <a:defRPr>
                <a:solidFill>
                  <a:srgbClr val="FFFFFF"/>
                </a:solidFill>
              </a:defRPr>
            </a:pPr>
            <a:r>
              <a:t>These strong forces hold the metal structure together.</a:t>
            </a:r>
          </a:p>
        </p:txBody>
      </p:sp>
      <p:pic>
        <p:nvPicPr>
          <p:cNvPr id="1732" name="CATB41_C24_delocalised_130128kb__m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054" y="2638257"/>
            <a:ext cx="11746692" cy="3817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Shape 1734"/>
          <p:cNvSpPr/>
          <p:nvPr>
            <p:ph type="title"/>
          </p:nvPr>
        </p:nvSpPr>
        <p:spPr>
          <a:xfrm>
            <a:off x="952500" y="444500"/>
            <a:ext cx="11099800" cy="1177450"/>
          </a:xfrm>
          <a:prstGeom prst="rect">
            <a:avLst/>
          </a:prstGeom>
        </p:spPr>
        <p:txBody>
          <a:bodyPr/>
          <a:lstStyle>
            <a:lvl1pPr defTabSz="519937">
              <a:defRPr sz="7119" u="sng"/>
            </a:lvl1pPr>
          </a:lstStyle>
          <a:p>
            <a:pPr/>
            <a:r>
              <a:t>Structure of Metals</a:t>
            </a:r>
          </a:p>
        </p:txBody>
      </p:sp>
      <p:sp>
        <p:nvSpPr>
          <p:cNvPr id="1735" name="Shape 1735"/>
          <p:cNvSpPr/>
          <p:nvPr/>
        </p:nvSpPr>
        <p:spPr>
          <a:xfrm>
            <a:off x="232460" y="1743807"/>
            <a:ext cx="104561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Why do metals have a high electrical conductivity?</a:t>
            </a:r>
          </a:p>
        </p:txBody>
      </p:sp>
      <p:sp>
        <p:nvSpPr>
          <p:cNvPr id="1736" name="Shape 1736"/>
          <p:cNvSpPr/>
          <p:nvPr/>
        </p:nvSpPr>
        <p:spPr>
          <a:xfrm>
            <a:off x="-25400" y="6576835"/>
            <a:ext cx="13055601" cy="2438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3333" indent="-423333" algn="l">
              <a:buSzPct val="100000"/>
              <a:buAutoNum type="arabicPeriod" startAt="1"/>
              <a:defRPr sz="3800">
                <a:solidFill>
                  <a:srgbClr val="FFFFFF"/>
                </a:solidFill>
              </a:defRPr>
            </a:pPr>
            <a:r>
              <a:t>In metals, the electrons in the outer shells of the atoms are delocalised.</a:t>
            </a:r>
          </a:p>
          <a:p>
            <a:pPr marL="423333" indent="-423333" algn="l">
              <a:buSzPct val="100000"/>
              <a:buAutoNum type="arabicPeriod" startAt="1"/>
              <a:defRPr sz="3800">
                <a:solidFill>
                  <a:srgbClr val="FFFFFF"/>
                </a:solidFill>
              </a:defRPr>
            </a:pPr>
            <a:r>
              <a:t>They’re free to move through the whole structure</a:t>
            </a:r>
          </a:p>
          <a:p>
            <a:pPr marL="423333" indent="-423333" algn="l">
              <a:buSzPct val="100000"/>
              <a:buAutoNum type="arabicPeriod" startAt="1"/>
              <a:defRPr sz="3800">
                <a:solidFill>
                  <a:srgbClr val="FFFFFF"/>
                </a:solidFill>
              </a:defRPr>
            </a:pPr>
            <a:r>
              <a:t>They carry the electric current (or heat energy).</a:t>
            </a:r>
          </a:p>
        </p:txBody>
      </p:sp>
      <p:pic>
        <p:nvPicPr>
          <p:cNvPr id="1737" name="CATB41_C24_delocalised_130128kb__m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054" y="2638257"/>
            <a:ext cx="11746692" cy="3817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Screen Shot 2016-01-05 at 07.59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13285"/>
            <a:ext cx="13004801" cy="8191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