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58" r:id="rId3"/>
    <p:sldId id="262" r:id="rId4"/>
    <p:sldId id="263" r:id="rId5"/>
    <p:sldId id="273" r:id="rId6"/>
    <p:sldId id="274" r:id="rId7"/>
    <p:sldId id="275" r:id="rId8"/>
    <p:sldId id="264" r:id="rId9"/>
    <p:sldId id="267" r:id="rId10"/>
    <p:sldId id="268" r:id="rId11"/>
    <p:sldId id="270" r:id="rId12"/>
    <p:sldId id="271" r:id="rId13"/>
    <p:sldId id="272" r:id="rId14"/>
    <p:sldId id="269" r:id="rId15"/>
    <p:sldId id="276" r:id="rId16"/>
    <p:sldId id="278" r:id="rId17"/>
    <p:sldId id="277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75" autoAdjust="0"/>
    <p:restoredTop sz="50000"/>
  </p:normalViewPr>
  <p:slideViewPr>
    <p:cSldViewPr snapToGrid="0">
      <p:cViewPr>
        <p:scale>
          <a:sx n="50" d="100"/>
          <a:sy n="50" d="100"/>
        </p:scale>
        <p:origin x="184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7CEF9-B5E0-A648-AC2C-C85F60FB7A28}" type="datetimeFigureOut">
              <a:rPr lang="en-US" smtClean="0"/>
              <a:t>1/17/16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74658-31C7-B344-AB18-00A1E55B3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50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6E1-68E2-4D0E-876A-0AB295545FCF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14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6E1-68E2-4D0E-876A-0AB295545FCF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46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6E1-68E2-4D0E-876A-0AB295545FCF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38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6E1-68E2-4D0E-876A-0AB295545FCF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95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4D706E1-68E2-4D0E-876A-0AB295545FCF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70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6E1-68E2-4D0E-876A-0AB295545FCF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65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6E1-68E2-4D0E-876A-0AB295545FCF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10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6E1-68E2-4D0E-876A-0AB295545FCF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7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6E1-68E2-4D0E-876A-0AB295545FCF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13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6E1-68E2-4D0E-876A-0AB295545FCF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3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6E1-68E2-4D0E-876A-0AB295545FCF}" type="datetimeFigureOut">
              <a:rPr lang="en-GB" smtClean="0"/>
              <a:t>17/01/2016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09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4D706E1-68E2-4D0E-876A-0AB295545FCF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90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Physmath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/>
              <a:t>9</a:t>
            </a:r>
            <a:r>
              <a:rPr lang="en-US" dirty="0" smtClean="0"/>
              <a:t>: </a:t>
            </a:r>
            <a:r>
              <a:rPr lang="en-GB" dirty="0"/>
              <a:t>Rearranging equations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1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26" y="754300"/>
            <a:ext cx="18954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26" y="1608498"/>
            <a:ext cx="21431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26" y="2309186"/>
            <a:ext cx="20574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00" y="2962665"/>
            <a:ext cx="2162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00" y="3576982"/>
            <a:ext cx="13906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166" y="4312071"/>
            <a:ext cx="16668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737" y="4926804"/>
            <a:ext cx="220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98" y="5567939"/>
            <a:ext cx="25908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73934" y="4227311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3934" y="1795431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04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26" y="754300"/>
            <a:ext cx="18954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26" y="1608498"/>
            <a:ext cx="21431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26" y="2309186"/>
            <a:ext cx="20574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00" y="2962665"/>
            <a:ext cx="2162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00" y="3576982"/>
            <a:ext cx="13906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166" y="4312071"/>
            <a:ext cx="16668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737" y="4926804"/>
            <a:ext cx="220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98" y="5567939"/>
            <a:ext cx="25908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73934" y="4227311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3934" y="1795431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9979" y="188430"/>
            <a:ext cx="2590468" cy="631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42" y="209945"/>
            <a:ext cx="2590468" cy="6310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16584" y="209945"/>
            <a:ext cx="15491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= 2 </a:t>
            </a:r>
          </a:p>
          <a:p>
            <a:endParaRPr lang="en-US" sz="3200" dirty="0" smtClean="0"/>
          </a:p>
          <a:p>
            <a:r>
              <a:rPr lang="en-US" sz="3200" dirty="0"/>
              <a:t>b</a:t>
            </a:r>
            <a:r>
              <a:rPr lang="en-US" sz="3200" dirty="0" smtClean="0"/>
              <a:t> = 10</a:t>
            </a:r>
          </a:p>
          <a:p>
            <a:endParaRPr lang="en-US" sz="3200" dirty="0" smtClean="0"/>
          </a:p>
          <a:p>
            <a:r>
              <a:rPr lang="en-US" sz="3200" dirty="0"/>
              <a:t>w</a:t>
            </a:r>
            <a:r>
              <a:rPr lang="en-US" sz="3200" dirty="0" smtClean="0"/>
              <a:t> = 9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y = 5</a:t>
            </a:r>
          </a:p>
          <a:p>
            <a:endParaRPr lang="en-US" sz="3200" dirty="0"/>
          </a:p>
          <a:p>
            <a:r>
              <a:rPr lang="en-US" sz="3200" dirty="0"/>
              <a:t>z</a:t>
            </a:r>
            <a:r>
              <a:rPr lang="en-US" sz="3200" dirty="0" smtClean="0"/>
              <a:t> = 3.5</a:t>
            </a:r>
          </a:p>
          <a:p>
            <a:endParaRPr lang="en-US" sz="3200" dirty="0" smtClean="0"/>
          </a:p>
          <a:p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754880" y="1118410"/>
            <a:ext cx="3388658" cy="23083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Calculate x, using the numbers on the right!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8020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60281" y="173419"/>
            <a:ext cx="20869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smtClean="0">
                <a:solidFill>
                  <a:srgbClr val="00B050"/>
                </a:solidFill>
              </a:rPr>
              <a:t>3</a:t>
            </a:r>
          </a:p>
          <a:p>
            <a:pPr marL="342900" indent="-342900">
              <a:buAutoNum type="alphaLcParenR"/>
            </a:pPr>
            <a:endParaRPr lang="en-US" sz="2800" dirty="0" smtClean="0">
              <a:solidFill>
                <a:srgbClr val="00B050"/>
              </a:solidFill>
            </a:endParaRPr>
          </a:p>
          <a:p>
            <a:pPr marL="342900" indent="-342900">
              <a:buAutoNum type="alphaLcParenR"/>
            </a:pPr>
            <a:r>
              <a:rPr lang="en-US" sz="2800" dirty="0" smtClean="0">
                <a:solidFill>
                  <a:srgbClr val="00B050"/>
                </a:solidFill>
              </a:rPr>
              <a:t>3.5</a:t>
            </a:r>
          </a:p>
          <a:p>
            <a:pPr marL="342900" indent="-342900">
              <a:buAutoNum type="alphaLcParenR"/>
            </a:pPr>
            <a:endParaRPr lang="en-US" sz="2800" dirty="0" smtClean="0">
              <a:solidFill>
                <a:srgbClr val="00B050"/>
              </a:solidFill>
            </a:endParaRPr>
          </a:p>
          <a:p>
            <a:pPr marL="342900" indent="-342900">
              <a:buAutoNum type="alphaLcParenR"/>
            </a:pPr>
            <a:r>
              <a:rPr lang="en-US" sz="2800" dirty="0" smtClean="0">
                <a:solidFill>
                  <a:srgbClr val="00B050"/>
                </a:solidFill>
              </a:rPr>
              <a:t>-1</a:t>
            </a:r>
          </a:p>
          <a:p>
            <a:pPr marL="342900" indent="-342900">
              <a:buAutoNum type="alphaLcParenR"/>
            </a:pPr>
            <a:endParaRPr lang="en-US" sz="2800" dirty="0" smtClean="0">
              <a:solidFill>
                <a:srgbClr val="00B050"/>
              </a:solidFill>
            </a:endParaRPr>
          </a:p>
          <a:p>
            <a:pPr marL="342900" indent="-342900">
              <a:buAutoNum type="alphaLcParenR"/>
            </a:pPr>
            <a:r>
              <a:rPr lang="en-US" sz="2800" dirty="0" smtClean="0">
                <a:solidFill>
                  <a:srgbClr val="00B050"/>
                </a:solidFill>
              </a:rPr>
              <a:t>1</a:t>
            </a:r>
          </a:p>
          <a:p>
            <a:pPr marL="342900" indent="-342900">
              <a:buAutoNum type="alphaLcParenR"/>
            </a:pPr>
            <a:endParaRPr lang="en-US" sz="2800" dirty="0" smtClean="0">
              <a:solidFill>
                <a:srgbClr val="00B050"/>
              </a:solidFill>
            </a:endParaRPr>
          </a:p>
          <a:p>
            <a:pPr marL="342900" indent="-342900">
              <a:buAutoNum type="alphaLcParenR"/>
            </a:pPr>
            <a:r>
              <a:rPr lang="en-US" sz="2800" dirty="0" smtClean="0">
                <a:solidFill>
                  <a:srgbClr val="00B050"/>
                </a:solidFill>
              </a:rPr>
              <a:t>25</a:t>
            </a:r>
          </a:p>
          <a:p>
            <a:pPr marL="342900" indent="-342900">
              <a:buAutoNum type="alphaLcParenR"/>
            </a:pPr>
            <a:endParaRPr lang="en-US" sz="2800" dirty="0" smtClean="0">
              <a:solidFill>
                <a:srgbClr val="00B050"/>
              </a:solidFill>
            </a:endParaRPr>
          </a:p>
          <a:p>
            <a:pPr marL="342900" indent="-342900">
              <a:buAutoNum type="alphaLcParenR"/>
            </a:pPr>
            <a:r>
              <a:rPr lang="en-US" sz="2800" dirty="0" smtClean="0">
                <a:solidFill>
                  <a:srgbClr val="00B050"/>
                </a:solidFill>
              </a:rPr>
              <a:t>6</a:t>
            </a:r>
          </a:p>
          <a:p>
            <a:pPr marL="342900" indent="-342900">
              <a:buAutoNum type="alphaLcParenR"/>
            </a:pPr>
            <a:endParaRPr lang="en-US" sz="2800" dirty="0" smtClean="0">
              <a:solidFill>
                <a:srgbClr val="00B050"/>
              </a:solidFill>
            </a:endParaRPr>
          </a:p>
          <a:p>
            <a:pPr marL="342900" indent="-342900">
              <a:buAutoNum type="alphaLcParenR"/>
            </a:pPr>
            <a:r>
              <a:rPr lang="en-US" sz="2800" dirty="0" smtClean="0">
                <a:solidFill>
                  <a:srgbClr val="00B050"/>
                </a:solidFill>
              </a:rPr>
              <a:t>7.5</a:t>
            </a:r>
          </a:p>
          <a:p>
            <a:pPr marL="342900" indent="-342900">
              <a:buAutoNum type="alphaLcParenR"/>
            </a:pPr>
            <a:endParaRPr lang="en-US" sz="2800" dirty="0" smtClean="0">
              <a:solidFill>
                <a:srgbClr val="00B050"/>
              </a:solidFill>
            </a:endParaRPr>
          </a:p>
          <a:p>
            <a:pPr marL="342900" indent="-342900">
              <a:buAutoNum type="alphaLcParenR"/>
            </a:pPr>
            <a:r>
              <a:rPr lang="en-US" sz="2800" dirty="0" smtClean="0">
                <a:solidFill>
                  <a:srgbClr val="00B050"/>
                </a:solidFill>
              </a:rPr>
              <a:t>5.75</a:t>
            </a:r>
            <a:endParaRPr lang="en-GB" sz="28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90" y="296006"/>
            <a:ext cx="2590468" cy="63104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16584" y="209945"/>
            <a:ext cx="15491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= 2 </a:t>
            </a:r>
          </a:p>
          <a:p>
            <a:endParaRPr lang="en-US" sz="3200" dirty="0" smtClean="0"/>
          </a:p>
          <a:p>
            <a:r>
              <a:rPr lang="en-US" sz="3200" dirty="0"/>
              <a:t>b</a:t>
            </a:r>
            <a:r>
              <a:rPr lang="en-US" sz="3200" dirty="0" smtClean="0"/>
              <a:t> = 10</a:t>
            </a:r>
          </a:p>
          <a:p>
            <a:endParaRPr lang="en-US" sz="3200" dirty="0" smtClean="0"/>
          </a:p>
          <a:p>
            <a:r>
              <a:rPr lang="en-US" sz="3200" dirty="0"/>
              <a:t>w</a:t>
            </a:r>
            <a:r>
              <a:rPr lang="en-US" sz="3200" dirty="0" smtClean="0"/>
              <a:t> = 9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y = 5</a:t>
            </a:r>
          </a:p>
          <a:p>
            <a:endParaRPr lang="en-US" sz="3200" dirty="0"/>
          </a:p>
          <a:p>
            <a:r>
              <a:rPr lang="en-US" sz="3200" dirty="0"/>
              <a:t>z</a:t>
            </a:r>
            <a:r>
              <a:rPr lang="en-US" sz="3200" dirty="0" smtClean="0"/>
              <a:t> = 3.5</a:t>
            </a:r>
          </a:p>
          <a:p>
            <a:endParaRPr lang="en-US" sz="32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33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9" y="554415"/>
            <a:ext cx="2857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9" y="1097248"/>
            <a:ext cx="2695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65" y="1646369"/>
            <a:ext cx="29813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0" y="2234238"/>
            <a:ext cx="3171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0" y="2822059"/>
            <a:ext cx="31432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65" y="3412424"/>
            <a:ext cx="2981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41" y="5426592"/>
            <a:ext cx="23812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50" y="5269430"/>
            <a:ext cx="1933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29" y="5269430"/>
            <a:ext cx="22479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03" y="4260149"/>
            <a:ext cx="7429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1277793" y="0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04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</a:t>
            </a:r>
            <a:r>
              <a:rPr lang="en-US" dirty="0" err="1" smtClean="0"/>
              <a:t>physmath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You’ve covered </a:t>
            </a:r>
            <a:r>
              <a:rPr lang="en-US" sz="3200" dirty="0" smtClean="0">
                <a:solidFill>
                  <a:srgbClr val="00B0F0"/>
                </a:solidFill>
              </a:rPr>
              <a:t>nine</a:t>
            </a:r>
            <a:r>
              <a:rPr lang="en-US" sz="3200" dirty="0" smtClean="0"/>
              <a:t> lessons which should have given you the basic </a:t>
            </a:r>
            <a:r>
              <a:rPr lang="en-US" sz="3200" dirty="0" smtClean="0">
                <a:solidFill>
                  <a:srgbClr val="00B0F0"/>
                </a:solidFill>
              </a:rPr>
              <a:t>skills</a:t>
            </a:r>
            <a:r>
              <a:rPr lang="en-US" sz="3200" dirty="0" smtClean="0"/>
              <a:t> you need to do </a:t>
            </a:r>
            <a:r>
              <a:rPr lang="en-US" sz="3200" dirty="0" smtClean="0">
                <a:solidFill>
                  <a:srgbClr val="00B0F0"/>
                </a:solidFill>
              </a:rPr>
              <a:t>Physics</a:t>
            </a:r>
            <a:r>
              <a:rPr lang="en-US" sz="3200" dirty="0" smtClean="0"/>
              <a:t>!</a:t>
            </a:r>
          </a:p>
          <a:p>
            <a:endParaRPr lang="en-US" sz="3200" dirty="0"/>
          </a:p>
          <a:p>
            <a:r>
              <a:rPr lang="en-US" sz="3200" dirty="0" smtClean="0"/>
              <a:t>Don’t worry if you don’t feel like you </a:t>
            </a:r>
            <a:r>
              <a:rPr lang="en-US" sz="3200" dirty="0" smtClean="0">
                <a:solidFill>
                  <a:srgbClr val="00B050"/>
                </a:solidFill>
              </a:rPr>
              <a:t>understand</a:t>
            </a:r>
            <a:r>
              <a:rPr lang="en-US" sz="3200" dirty="0" smtClean="0"/>
              <a:t> everything yet, you’ll be </a:t>
            </a:r>
            <a:r>
              <a:rPr lang="en-US" sz="3200" dirty="0" smtClean="0">
                <a:solidFill>
                  <a:srgbClr val="00B050"/>
                </a:solidFill>
              </a:rPr>
              <a:t>practising</a:t>
            </a:r>
            <a:r>
              <a:rPr lang="en-US" sz="3200" dirty="0" smtClean="0"/>
              <a:t> these skills all the way through Year 7.</a:t>
            </a:r>
          </a:p>
          <a:p>
            <a:endParaRPr lang="en-US" sz="3200" dirty="0"/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610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4572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-31242"/>
            <a:ext cx="10058400" cy="1609344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err="1" smtClean="0"/>
              <a:t>physmath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398" y="1578102"/>
            <a:ext cx="10058400" cy="4050792"/>
          </a:xfrm>
        </p:spPr>
        <p:txBody>
          <a:bodyPr>
            <a:noAutofit/>
          </a:bodyPr>
          <a:lstStyle/>
          <a:p>
            <a:r>
              <a:rPr lang="en-US" sz="2800" dirty="0" smtClean="0"/>
              <a:t>Without looking back in your book, write a list of every skill you can remember learning so far this term</a:t>
            </a:r>
          </a:p>
          <a:p>
            <a:endParaRPr lang="en-US" sz="2800" dirty="0"/>
          </a:p>
          <a:p>
            <a:r>
              <a:rPr lang="en-US" sz="2800" dirty="0" smtClean="0"/>
              <a:t>Now share your list with your partner </a:t>
            </a:r>
          </a:p>
          <a:p>
            <a:pPr lvl="1"/>
            <a:r>
              <a:rPr lang="en-US" sz="2400" dirty="0" smtClean="0"/>
              <a:t>What skills did they write down that you didn’t?</a:t>
            </a:r>
          </a:p>
          <a:p>
            <a:pPr lvl="1"/>
            <a:r>
              <a:rPr lang="en-US" sz="2400" dirty="0" smtClean="0"/>
              <a:t>Why didn’t you write those ones down?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Go back through your book and find any skills that that you forgot to write</a:t>
            </a:r>
          </a:p>
          <a:p>
            <a:endParaRPr lang="en-US" sz="2800" dirty="0"/>
          </a:p>
          <a:p>
            <a:r>
              <a:rPr lang="en-US" sz="2800" dirty="0" smtClean="0"/>
              <a:t>What skills do you need to work on most?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821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282772"/>
            <a:ext cx="10058400" cy="4050792"/>
          </a:xfrm>
        </p:spPr>
        <p:txBody>
          <a:bodyPr>
            <a:noAutofit/>
          </a:bodyPr>
          <a:lstStyle/>
          <a:p>
            <a:pPr marL="274320" lvl="1" indent="0">
              <a:buNone/>
            </a:pPr>
            <a:r>
              <a:rPr lang="en-US" sz="2400" b="1" u="sng" dirty="0"/>
              <a:t>Level 4</a:t>
            </a:r>
            <a:endParaRPr lang="en-GB" sz="2400" b="1" u="sng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 Write equations in symbol form</a:t>
            </a:r>
          </a:p>
          <a:p>
            <a:pPr marL="274320" lvl="1" indent="0">
              <a:buNone/>
            </a:pPr>
            <a:endParaRPr lang="en-US" sz="2400" dirty="0"/>
          </a:p>
          <a:p>
            <a:pPr marL="274320" lvl="1" indent="0">
              <a:buNone/>
            </a:pPr>
            <a:r>
              <a:rPr lang="en-US" sz="2400" b="1" u="sng" dirty="0"/>
              <a:t>Level 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 Change the subject of an equation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74320" lvl="1" indent="0">
              <a:buNone/>
            </a:pPr>
            <a:r>
              <a:rPr lang="en-US" sz="2400" b="1" u="sng" dirty="0"/>
              <a:t>Level 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 Calculate values after rearranging an equation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400" dirty="0"/>
          </a:p>
          <a:p>
            <a:pPr lvl="1"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pic>
        <p:nvPicPr>
          <p:cNvPr id="1026" name="Picture 2" descr="http://venicci.co.uk/wp-content/uploads/2014/04/tick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4" y="2282772"/>
            <a:ext cx="785308" cy="7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nicci.co.uk/wp-content/uploads/2014/04/tick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4" y="3522860"/>
            <a:ext cx="785308" cy="7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venicci.co.uk/wp-content/uploads/2014/04/tick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4" y="4728926"/>
            <a:ext cx="785308" cy="7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50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282772"/>
            <a:ext cx="10058400" cy="4050792"/>
          </a:xfrm>
        </p:spPr>
        <p:txBody>
          <a:bodyPr>
            <a:noAutofit/>
          </a:bodyPr>
          <a:lstStyle/>
          <a:p>
            <a:pPr marL="274320" lvl="1" indent="0">
              <a:buNone/>
            </a:pPr>
            <a:r>
              <a:rPr lang="en-US" sz="2400" b="1" u="sng" dirty="0"/>
              <a:t>Level 4</a:t>
            </a:r>
            <a:endParaRPr lang="en-GB" sz="2400" b="1" u="sng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 Write equations in symbol form</a:t>
            </a:r>
          </a:p>
          <a:p>
            <a:pPr marL="274320" lvl="1" indent="0">
              <a:buNone/>
            </a:pPr>
            <a:endParaRPr lang="en-US" sz="2400" dirty="0"/>
          </a:p>
          <a:p>
            <a:pPr marL="274320" lvl="1" indent="0">
              <a:buNone/>
            </a:pPr>
            <a:r>
              <a:rPr lang="en-US" sz="2400" b="1" u="sng" dirty="0"/>
              <a:t>Level 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 Change the subject of an equation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74320" lvl="1" indent="0">
              <a:buNone/>
            </a:pPr>
            <a:r>
              <a:rPr lang="en-US" sz="2400" b="1" u="sng" dirty="0"/>
              <a:t>Level 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 Calculate values after rearranging an equation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400" dirty="0"/>
          </a:p>
          <a:p>
            <a:pPr lvl="1"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640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 dirty="0" smtClean="0"/>
              <a:t>Match the symbol!</a:t>
            </a:r>
            <a:endParaRPr lang="en-GB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1475232" cy="3977640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d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v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km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L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F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6800" y="2194560"/>
            <a:ext cx="2432304" cy="3977640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m</a:t>
            </a:r>
            <a:r>
              <a:rPr lang="en-GB" dirty="0" smtClean="0">
                <a:solidFill>
                  <a:srgbClr val="00B050"/>
                </a:solidFill>
              </a:rPr>
              <a:t>etres</a:t>
            </a:r>
          </a:p>
          <a:p>
            <a:endParaRPr lang="en-GB" dirty="0">
              <a:solidFill>
                <a:srgbClr val="00B050"/>
              </a:solidFill>
            </a:endParaRPr>
          </a:p>
          <a:p>
            <a:r>
              <a:rPr lang="en-GB" dirty="0" smtClean="0">
                <a:solidFill>
                  <a:srgbClr val="00B050"/>
                </a:solidFill>
              </a:rPr>
              <a:t>distance</a:t>
            </a:r>
          </a:p>
          <a:p>
            <a:endParaRPr lang="en-GB" dirty="0">
              <a:solidFill>
                <a:srgbClr val="00B050"/>
              </a:solidFill>
            </a:endParaRPr>
          </a:p>
          <a:p>
            <a:r>
              <a:rPr lang="en-GB" dirty="0" smtClean="0">
                <a:solidFill>
                  <a:srgbClr val="00B050"/>
                </a:solidFill>
              </a:rPr>
              <a:t>Joules</a:t>
            </a:r>
          </a:p>
          <a:p>
            <a:endParaRPr lang="en-GB" dirty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g</a:t>
            </a:r>
            <a:r>
              <a:rPr lang="en-GB" dirty="0" smtClean="0">
                <a:solidFill>
                  <a:srgbClr val="00B050"/>
                </a:solidFill>
              </a:rPr>
              <a:t>rams</a:t>
            </a:r>
          </a:p>
          <a:p>
            <a:endParaRPr lang="en-GB" dirty="0">
              <a:solidFill>
                <a:srgbClr val="00B050"/>
              </a:solidFill>
            </a:endParaRPr>
          </a:p>
          <a:p>
            <a:r>
              <a:rPr lang="en-GB" dirty="0" smtClean="0">
                <a:solidFill>
                  <a:srgbClr val="00B050"/>
                </a:solidFill>
              </a:rPr>
              <a:t>kilograms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47288" y="2194560"/>
            <a:ext cx="2377440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0070C0"/>
                </a:solidFill>
              </a:rPr>
              <a:t>m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s</a:t>
            </a:r>
            <a:endParaRPr lang="en-GB" dirty="0" smtClean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kg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g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J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69848" y="2194560"/>
            <a:ext cx="4754880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18048" y="2194560"/>
            <a:ext cx="4754880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00B050"/>
                </a:solidFill>
              </a:rPr>
              <a:t>kilometres</a:t>
            </a:r>
          </a:p>
          <a:p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 smtClean="0">
                <a:solidFill>
                  <a:srgbClr val="00B050"/>
                </a:solidFill>
              </a:rPr>
              <a:t>Velocity</a:t>
            </a:r>
          </a:p>
          <a:p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 smtClean="0">
                <a:solidFill>
                  <a:srgbClr val="00B050"/>
                </a:solidFill>
              </a:rPr>
              <a:t>speed</a:t>
            </a:r>
            <a:endParaRPr lang="en-GB" dirty="0" smtClean="0">
              <a:solidFill>
                <a:srgbClr val="00B050"/>
              </a:solidFill>
            </a:endParaRPr>
          </a:p>
          <a:p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L</a:t>
            </a:r>
            <a:r>
              <a:rPr lang="en-GB" dirty="0" smtClean="0">
                <a:solidFill>
                  <a:srgbClr val="00B050"/>
                </a:solidFill>
              </a:rPr>
              <a:t>itres</a:t>
            </a:r>
          </a:p>
          <a:p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 smtClean="0">
                <a:solidFill>
                  <a:srgbClr val="00B050"/>
                </a:solidFill>
              </a:rPr>
              <a:t>Force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 dirty="0" smtClean="0"/>
              <a:t>Match the symbol!</a:t>
            </a:r>
            <a:endParaRPr lang="en-GB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1475232" cy="397764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d</a:t>
            </a:r>
            <a:endParaRPr lang="en-GB" dirty="0" smtClean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v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km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L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F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6800" y="2194560"/>
            <a:ext cx="2432304" cy="397764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m</a:t>
            </a:r>
            <a:r>
              <a:rPr lang="en-GB" dirty="0" smtClean="0">
                <a:solidFill>
                  <a:srgbClr val="00B050"/>
                </a:solidFill>
              </a:rPr>
              <a:t>etres</a:t>
            </a:r>
          </a:p>
          <a:p>
            <a:endParaRPr lang="en-GB" dirty="0">
              <a:solidFill>
                <a:srgbClr val="00B050"/>
              </a:solidFill>
            </a:endParaRPr>
          </a:p>
          <a:p>
            <a:r>
              <a:rPr lang="en-GB" dirty="0" smtClean="0">
                <a:solidFill>
                  <a:srgbClr val="00B050"/>
                </a:solidFill>
              </a:rPr>
              <a:t>time</a:t>
            </a:r>
            <a:endParaRPr lang="en-GB" dirty="0">
              <a:solidFill>
                <a:srgbClr val="00B050"/>
              </a:solidFill>
            </a:endParaRPr>
          </a:p>
          <a:p>
            <a:endParaRPr lang="en-GB" dirty="0">
              <a:solidFill>
                <a:srgbClr val="00B050"/>
              </a:solidFill>
            </a:endParaRPr>
          </a:p>
          <a:p>
            <a:r>
              <a:rPr lang="en-GB" dirty="0" smtClean="0">
                <a:solidFill>
                  <a:srgbClr val="00B050"/>
                </a:solidFill>
              </a:rPr>
              <a:t>kilograms</a:t>
            </a:r>
          </a:p>
          <a:p>
            <a:endParaRPr lang="en-GB" dirty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g</a:t>
            </a:r>
            <a:r>
              <a:rPr lang="en-GB" dirty="0" smtClean="0">
                <a:solidFill>
                  <a:srgbClr val="00B050"/>
                </a:solidFill>
              </a:rPr>
              <a:t>rams</a:t>
            </a:r>
          </a:p>
          <a:p>
            <a:endParaRPr lang="en-GB" dirty="0">
              <a:solidFill>
                <a:srgbClr val="00B050"/>
              </a:solidFill>
            </a:endParaRPr>
          </a:p>
          <a:p>
            <a:r>
              <a:rPr lang="en-GB" dirty="0" smtClean="0">
                <a:solidFill>
                  <a:srgbClr val="00B050"/>
                </a:solidFill>
              </a:rPr>
              <a:t>Joules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47288" y="2194560"/>
            <a:ext cx="2377440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00B050"/>
                </a:solidFill>
              </a:rPr>
              <a:t>distance</a:t>
            </a:r>
            <a:endParaRPr lang="en-GB" dirty="0">
              <a:solidFill>
                <a:srgbClr val="00B050"/>
              </a:solidFill>
            </a:endParaRPr>
          </a:p>
          <a:p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 smtClean="0">
                <a:solidFill>
                  <a:srgbClr val="00B050"/>
                </a:solidFill>
              </a:rPr>
              <a:t>velocity</a:t>
            </a:r>
          </a:p>
          <a:p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 smtClean="0">
                <a:solidFill>
                  <a:srgbClr val="00B050"/>
                </a:solidFill>
              </a:rPr>
              <a:t>kilometres</a:t>
            </a:r>
          </a:p>
          <a:p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Litres</a:t>
            </a:r>
          </a:p>
          <a:p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 smtClean="0">
                <a:solidFill>
                  <a:srgbClr val="00B050"/>
                </a:solidFill>
              </a:rPr>
              <a:t>Force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69848" y="2194560"/>
            <a:ext cx="4754880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03848" y="2179320"/>
            <a:ext cx="4754880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0070C0"/>
                </a:solidFill>
              </a:rPr>
              <a:t>m</a:t>
            </a: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s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kg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g</a:t>
            </a:r>
          </a:p>
          <a:p>
            <a:pPr marL="0" indent="0">
              <a:buNone/>
            </a:pPr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9861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48" y="200406"/>
            <a:ext cx="10058400" cy="1609344"/>
          </a:xfrm>
        </p:spPr>
        <p:txBody>
          <a:bodyPr/>
          <a:lstStyle/>
          <a:p>
            <a:r>
              <a:rPr lang="en-US" dirty="0" smtClean="0"/>
              <a:t>Physics equations</a:t>
            </a:r>
            <a:endParaRPr lang="en-GB" dirty="0"/>
          </a:p>
        </p:txBody>
      </p:sp>
      <p:pic>
        <p:nvPicPr>
          <p:cNvPr id="1026" name="Picture 2" descr="http://cloud.graphicleftovers.com/32056/819899/fyzik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18097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10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Equations are beautiful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They </a:t>
            </a:r>
            <a:r>
              <a:rPr lang="en-US" sz="4000" dirty="0" smtClean="0">
                <a:solidFill>
                  <a:srgbClr val="00B0F0"/>
                </a:solidFill>
              </a:rPr>
              <a:t>transform</a:t>
            </a:r>
            <a:r>
              <a:rPr lang="en-US" sz="4000" dirty="0" smtClean="0"/>
              <a:t> our </a:t>
            </a:r>
          </a:p>
          <a:p>
            <a:endParaRPr lang="en-US" sz="4000" dirty="0" smtClean="0"/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     </a:t>
            </a:r>
            <a:r>
              <a:rPr lang="en-US" sz="4000" b="1" dirty="0" smtClean="0"/>
              <a:t>words</a:t>
            </a:r>
            <a:r>
              <a:rPr lang="en-US" sz="4000" dirty="0" smtClean="0"/>
              <a:t> into </a:t>
            </a:r>
            <a:r>
              <a:rPr lang="en-US" sz="4000" b="1" dirty="0" smtClean="0"/>
              <a:t>mathematics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so that we can accurately </a:t>
            </a:r>
            <a:r>
              <a:rPr lang="en-US" sz="4000" dirty="0" smtClean="0">
                <a:solidFill>
                  <a:srgbClr val="00B050"/>
                </a:solidFill>
              </a:rPr>
              <a:t>describe</a:t>
            </a:r>
            <a:r>
              <a:rPr lang="en-US" sz="4000" dirty="0" smtClean="0"/>
              <a:t> and </a:t>
            </a:r>
            <a:r>
              <a:rPr lang="en-US" sz="4000" dirty="0" smtClean="0">
                <a:solidFill>
                  <a:srgbClr val="00B050"/>
                </a:solidFill>
              </a:rPr>
              <a:t>predict</a:t>
            </a:r>
            <a:r>
              <a:rPr lang="en-US" sz="4000" dirty="0" smtClean="0"/>
              <a:t> things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262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eviews.123rf.com/images/etiamos/etiamos1207/etiamos120700079/14500732-Blackboard-with-physical-formulas--Stock-Vector-blackboard-wallpaper-phys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2950"/>
            <a:ext cx="12382500" cy="87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you change these into symbols?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18160" y="2194560"/>
                <a:ext cx="5532120" cy="397764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sz="2800" dirty="0" smtClean="0"/>
                  <a:t>Pressure = Force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GB" sz="2800" dirty="0" smtClean="0"/>
                  <a:t> Area</a:t>
                </a:r>
              </a:p>
              <a:p>
                <a:endParaRPr lang="en-GB" sz="2800" dirty="0"/>
              </a:p>
              <a:p>
                <a:r>
                  <a:rPr lang="en-GB" sz="2800" dirty="0" smtClean="0"/>
                  <a:t>Velocity = Distance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GB" sz="2800" dirty="0" smtClean="0"/>
                  <a:t> Time</a:t>
                </a:r>
              </a:p>
              <a:p>
                <a:endParaRPr lang="en-GB" sz="2800" dirty="0"/>
              </a:p>
              <a:p>
                <a:r>
                  <a:rPr lang="en-GB" sz="2800" dirty="0" smtClean="0"/>
                  <a:t>Voltage = Current x Resistance</a:t>
                </a:r>
              </a:p>
              <a:p>
                <a:endParaRPr lang="en-GB" sz="2800" dirty="0"/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18160" y="2194560"/>
                <a:ext cx="5532120" cy="3977640"/>
              </a:xfrm>
              <a:blipFill rotWithShape="1">
                <a:blip r:embed="rId2"/>
                <a:stretch>
                  <a:fillRect l="-1432" t="-3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4153" y="2216075"/>
            <a:ext cx="4977384" cy="3977640"/>
          </a:xfrm>
        </p:spPr>
        <p:txBody>
          <a:bodyPr>
            <a:normAutofit lnSpcReduction="10000"/>
          </a:bodyPr>
          <a:lstStyle/>
          <a:p>
            <a:r>
              <a:rPr lang="en-GB" b="1" u="sng" dirty="0" smtClean="0"/>
              <a:t>Key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Pressure</a:t>
            </a:r>
            <a:r>
              <a:rPr lang="en-GB" dirty="0" smtClean="0"/>
              <a:t> – P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Force</a:t>
            </a:r>
            <a:r>
              <a:rPr lang="en-GB" dirty="0" smtClean="0"/>
              <a:t> – F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Area</a:t>
            </a:r>
            <a:r>
              <a:rPr lang="en-GB" dirty="0" smtClean="0"/>
              <a:t> – A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Velocity</a:t>
            </a:r>
            <a:r>
              <a:rPr lang="en-GB" dirty="0" smtClean="0"/>
              <a:t> – v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Distance</a:t>
            </a:r>
            <a:r>
              <a:rPr lang="en-GB" dirty="0" smtClean="0"/>
              <a:t> – d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Time</a:t>
            </a:r>
            <a:r>
              <a:rPr lang="en-GB" dirty="0" smtClean="0"/>
              <a:t> – t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Voltage</a:t>
            </a:r>
            <a:r>
              <a:rPr lang="en-GB" dirty="0" smtClean="0"/>
              <a:t> – V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Current</a:t>
            </a:r>
            <a:r>
              <a:rPr lang="en-GB" dirty="0" smtClean="0"/>
              <a:t> – I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Resistance</a:t>
            </a:r>
            <a:r>
              <a:rPr lang="en-GB" dirty="0" smtClean="0"/>
              <a:t> - 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19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Rearranging Equations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23066" y="2237120"/>
                <a:ext cx="348486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>
                          <a:latin typeface="Cambria Math"/>
                        </a:rPr>
                        <m:t>𝑎</m:t>
                      </m:r>
                      <m:r>
                        <a:rPr lang="en-GB" sz="5400" i="1">
                          <a:latin typeface="Cambria Math"/>
                        </a:rPr>
                        <m:t>=</m:t>
                      </m:r>
                      <m:r>
                        <a:rPr lang="en-GB" sz="5400" i="1">
                          <a:latin typeface="Cambria Math"/>
                        </a:rPr>
                        <m:t>𝑏</m:t>
                      </m:r>
                      <m:r>
                        <a:rPr lang="en-GB" sz="5400" i="1">
                          <a:latin typeface="Cambria Math"/>
                        </a:rPr>
                        <m:t> × </m:t>
                      </m:r>
                      <m:r>
                        <a:rPr lang="en-GB" sz="5400" i="1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065" y="2237120"/>
                <a:ext cx="3484865" cy="9233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468" y="4687409"/>
                <a:ext cx="2188484" cy="1515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>
                          <a:latin typeface="Cambria Math"/>
                        </a:rPr>
                        <m:t>𝑏</m:t>
                      </m:r>
                      <m:r>
                        <a:rPr lang="en-GB" sz="5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5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GB" sz="54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5400" i="1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468" y="4687409"/>
                <a:ext cx="2188484" cy="15158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8513" y="4513347"/>
                <a:ext cx="2140779" cy="1515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>
                          <a:latin typeface="Cambria Math"/>
                        </a:rPr>
                        <m:t>𝑐</m:t>
                      </m:r>
                      <m:r>
                        <a:rPr lang="en-GB" sz="5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5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GB" sz="54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5400" i="1">
                              <a:latin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12" y="4513346"/>
                <a:ext cx="2140779" cy="15155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1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1767</TotalTime>
  <Words>364</Words>
  <Application>Microsoft Macintosh PowerPoint</Application>
  <PresentationFormat>Widescreen</PresentationFormat>
  <Paragraphs>174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Cambria Math</vt:lpstr>
      <vt:lpstr>Rockwell</vt:lpstr>
      <vt:lpstr>Rockwell Condensed</vt:lpstr>
      <vt:lpstr>Wingdings</vt:lpstr>
      <vt:lpstr>Wood Type</vt:lpstr>
      <vt:lpstr>Physmath</vt:lpstr>
      <vt:lpstr>Learning outcomes</vt:lpstr>
      <vt:lpstr>Match the symbol!</vt:lpstr>
      <vt:lpstr>Match the symbol!</vt:lpstr>
      <vt:lpstr>Physics equations</vt:lpstr>
      <vt:lpstr>Equations are beautiful</vt:lpstr>
      <vt:lpstr>PowerPoint Presentation</vt:lpstr>
      <vt:lpstr>Can you change these into symbols?</vt:lpstr>
      <vt:lpstr>Rearranging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physmath</vt:lpstr>
      <vt:lpstr>PowerPoint Presentation</vt:lpstr>
      <vt:lpstr>Summary of physmath</vt:lpstr>
      <vt:lpstr>Learning outcomes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PHysmath</dc:title>
  <dc:creator>Perry, Chris</dc:creator>
  <cp:lastModifiedBy>Philip Morton</cp:lastModifiedBy>
  <cp:revision>30</cp:revision>
  <cp:lastPrinted>2015-10-12T11:38:34Z</cp:lastPrinted>
  <dcterms:created xsi:type="dcterms:W3CDTF">2015-05-07T05:42:25Z</dcterms:created>
  <dcterms:modified xsi:type="dcterms:W3CDTF">2016-01-18T06:41:28Z</dcterms:modified>
</cp:coreProperties>
</file>